
<file path=[Content_Types].xml><?xml version="1.0" encoding="utf-8"?>
<Types xmlns="http://schemas.openxmlformats.org/package/2006/content-types">
  <Default Extension="bin" ContentType="application/vnd.openxmlformats-officedocument.oleObject"/>
  <Default Extension="gif" ContentType="image/gif"/>
  <Default Extension="jpeg" ContentType="image/jpeg"/>
  <Default Extension="jpg" ContentType="image/jpeg"/>
  <Default Extension="m4a" ContentType="audio/mp4"/>
  <Default Extension="png" ContentType="image/png"/>
  <Default Extension="rels" ContentType="application/vnd.openxmlformats-package.relationships+xml"/>
  <Default Extension="wdp" ContentType="image/vnd.ms-photo"/>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1"/>
  </p:sldMasterIdLst>
  <p:notesMasterIdLst>
    <p:notesMasterId r:id="rId39"/>
  </p:notesMasterIdLst>
  <p:sldIdLst>
    <p:sldId id="256" r:id="rId2"/>
    <p:sldId id="282" r:id="rId3"/>
    <p:sldId id="1094" r:id="rId4"/>
    <p:sldId id="1123" r:id="rId5"/>
    <p:sldId id="1120" r:id="rId6"/>
    <p:sldId id="1109" r:id="rId7"/>
    <p:sldId id="1110" r:id="rId8"/>
    <p:sldId id="1121" r:id="rId9"/>
    <p:sldId id="1108" r:id="rId10"/>
    <p:sldId id="1122" r:id="rId11"/>
    <p:sldId id="1112" r:id="rId12"/>
    <p:sldId id="1097" r:id="rId13"/>
    <p:sldId id="1113" r:id="rId14"/>
    <p:sldId id="1114" r:id="rId15"/>
    <p:sldId id="1138" r:id="rId16"/>
    <p:sldId id="1139" r:id="rId17"/>
    <p:sldId id="1140" r:id="rId18"/>
    <p:sldId id="1137" r:id="rId19"/>
    <p:sldId id="1115" r:id="rId20"/>
    <p:sldId id="1125" r:id="rId21"/>
    <p:sldId id="1124" r:id="rId22"/>
    <p:sldId id="1126" r:id="rId23"/>
    <p:sldId id="1129" r:id="rId24"/>
    <p:sldId id="1127" r:id="rId25"/>
    <p:sldId id="1128" r:id="rId26"/>
    <p:sldId id="1130" r:id="rId27"/>
    <p:sldId id="1131" r:id="rId28"/>
    <p:sldId id="1132" r:id="rId29"/>
    <p:sldId id="1133" r:id="rId30"/>
    <p:sldId id="1134" r:id="rId31"/>
    <p:sldId id="1135" r:id="rId32"/>
    <p:sldId id="1136" r:id="rId33"/>
    <p:sldId id="602" r:id="rId34"/>
    <p:sldId id="273" r:id="rId35"/>
    <p:sldId id="274" r:id="rId36"/>
    <p:sldId id="275" r:id="rId37"/>
    <p:sldId id="276"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22C3F8C-7C3C-471F-8BFC-C71D47FE74E3}">
          <p14:sldIdLst>
            <p14:sldId id="256"/>
            <p14:sldId id="282"/>
            <p14:sldId id="1094"/>
            <p14:sldId id="1123"/>
            <p14:sldId id="1120"/>
            <p14:sldId id="1109"/>
            <p14:sldId id="1110"/>
            <p14:sldId id="1121"/>
            <p14:sldId id="1108"/>
            <p14:sldId id="1122"/>
            <p14:sldId id="1112"/>
            <p14:sldId id="1097"/>
            <p14:sldId id="1113"/>
            <p14:sldId id="1114"/>
            <p14:sldId id="1138"/>
            <p14:sldId id="1139"/>
            <p14:sldId id="1140"/>
            <p14:sldId id="1137"/>
            <p14:sldId id="1115"/>
            <p14:sldId id="1125"/>
            <p14:sldId id="1124"/>
            <p14:sldId id="1126"/>
            <p14:sldId id="1129"/>
            <p14:sldId id="1127"/>
            <p14:sldId id="1128"/>
            <p14:sldId id="1130"/>
            <p14:sldId id="1131"/>
            <p14:sldId id="1132"/>
            <p14:sldId id="1133"/>
            <p14:sldId id="1134"/>
            <p14:sldId id="1135"/>
            <p14:sldId id="1136"/>
            <p14:sldId id="602"/>
            <p14:sldId id="273"/>
            <p14:sldId id="274"/>
            <p14:sldId id="275"/>
            <p14:sldId id="276"/>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99"/>
    <a:srgbClr val="21022F"/>
    <a:srgbClr val="160223"/>
    <a:srgbClr val="2C0346"/>
    <a:srgbClr val="3F003F"/>
    <a:srgbClr val="FFFF99"/>
    <a:srgbClr val="00003F"/>
    <a:srgbClr val="000066"/>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528" autoAdjust="0"/>
    <p:restoredTop sz="96447" autoAdjust="0"/>
  </p:normalViewPr>
  <p:slideViewPr>
    <p:cSldViewPr snapToGrid="0">
      <p:cViewPr varScale="1">
        <p:scale>
          <a:sx n="77" d="100"/>
          <a:sy n="77" d="100"/>
        </p:scale>
        <p:origin x="108" y="354"/>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CA"/>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CD216B2-ACBC-44B0-85F7-759020758E26}" type="datetimeFigureOut">
              <a:rPr lang="en-CA" smtClean="0"/>
              <a:t>2021-03-30</a:t>
            </a:fld>
            <a:endParaRPr lang="en-CA"/>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CA"/>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CA"/>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60ACAB6-06A0-453C-A925-AEEA3DA9F518}" type="slidenum">
              <a:rPr lang="en-CA" smtClean="0"/>
              <a:t>‹#›</a:t>
            </a:fld>
            <a:endParaRPr lang="en-CA"/>
          </a:p>
        </p:txBody>
      </p:sp>
    </p:spTree>
    <p:extLst>
      <p:ext uri="{BB962C8B-B14F-4D97-AF65-F5344CB8AC3E}">
        <p14:creationId xmlns:p14="http://schemas.microsoft.com/office/powerpoint/2010/main" val="20010639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4.png"/><Relationship Id="rId7" Type="http://schemas.openxmlformats.org/officeDocument/2006/relationships/image" Target="../media/image6.png"/><Relationship Id="rId2" Type="http://schemas.openxmlformats.org/officeDocument/2006/relationships/image" Target="../media/image3.JPG"/><Relationship Id="rId1" Type="http://schemas.openxmlformats.org/officeDocument/2006/relationships/slideMaster" Target="../slideMasters/slideMaster1.xml"/><Relationship Id="rId6" Type="http://schemas.microsoft.com/office/2007/relationships/hdphoto" Target="../media/hdphoto1.wdp"/><Relationship Id="rId5" Type="http://schemas.openxmlformats.org/officeDocument/2006/relationships/image" Target="../media/image5.png"/><Relationship Id="rId10" Type="http://schemas.microsoft.com/office/2007/relationships/hdphoto" Target="../media/hdphoto3.wdp"/><Relationship Id="rId4" Type="http://schemas.openxmlformats.org/officeDocument/2006/relationships/image" Target="../media/image2.png"/><Relationship Id="rId9" Type="http://schemas.openxmlformats.org/officeDocument/2006/relationships/image" Target="../media/image7.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1">
          <a:blip r:embed="rId2">
            <a:lum/>
          </a:blip>
          <a:srcRect/>
          <a:stretch>
            <a:fillRect l="-4000" r="-4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3635375"/>
            <a:ext cx="7772400" cy="1470025"/>
          </a:xfrm>
        </p:spPr>
        <p:txBody>
          <a:bodyPr/>
          <a:lstStyle>
            <a:lvl1pPr>
              <a:defRPr b="1"/>
            </a:lvl1pPr>
          </a:lstStyle>
          <a:p>
            <a:r>
              <a:rPr lang="en-US"/>
              <a:t>Click to edit Master title style</a:t>
            </a:r>
            <a:endParaRPr lang="en-CA"/>
          </a:p>
        </p:txBody>
      </p:sp>
      <p:sp>
        <p:nvSpPr>
          <p:cNvPr id="11" name="Text Box 14"/>
          <p:cNvSpPr txBox="1">
            <a:spLocks noChangeArrowheads="1"/>
          </p:cNvSpPr>
          <p:nvPr userDrawn="1"/>
        </p:nvSpPr>
        <p:spPr bwMode="auto">
          <a:xfrm>
            <a:off x="2286000" y="641092"/>
            <a:ext cx="6553200" cy="400089"/>
          </a:xfrm>
          <a:prstGeom prst="rect">
            <a:avLst/>
          </a:prstGeom>
          <a:noFill/>
          <a:ln w="9525">
            <a:noFill/>
            <a:miter lim="800000"/>
            <a:headEnd/>
            <a:tailEnd/>
          </a:ln>
          <a:effectLst>
            <a:outerShdw blurRad="50800" dist="25400" dir="2700000" algn="tl" rotWithShape="0">
              <a:prstClr val="black"/>
            </a:outerShdw>
          </a:effectLst>
        </p:spPr>
        <p:txBody>
          <a:bodyPr wrap="square" lIns="91423" tIns="45710" rIns="91423" bIns="45710" anchor="ctr">
            <a:spAutoFit/>
          </a:bodyPr>
          <a:lstStyle/>
          <a:p>
            <a:pPr algn="ctr" fontAlgn="auto">
              <a:spcBef>
                <a:spcPts val="0"/>
              </a:spcBef>
              <a:spcAft>
                <a:spcPts val="0"/>
              </a:spcAft>
              <a:defRPr/>
            </a:pPr>
            <a:r>
              <a:rPr lang="en-US" sz="2000" cap="small" baseline="0" dirty="0" err="1">
                <a:solidFill>
                  <a:schemeClr val="bg1"/>
                </a:solidFill>
                <a:latin typeface="Constantia" panose="02030602050306030303" pitchFamily="18" charset="0"/>
                <a:cs typeface="Arial" pitchFamily="34" charset="0"/>
              </a:rPr>
              <a:t>ece</a:t>
            </a:r>
            <a:r>
              <a:rPr lang="en-US" sz="2000" cap="small" baseline="0" dirty="0">
                <a:solidFill>
                  <a:schemeClr val="bg1"/>
                </a:solidFill>
                <a:latin typeface="Constantia" panose="02030602050306030303" pitchFamily="18" charset="0"/>
                <a:cs typeface="Arial" pitchFamily="34" charset="0"/>
              </a:rPr>
              <a:t> 204</a:t>
            </a:r>
            <a:r>
              <a:rPr lang="en-US" sz="2000" dirty="0">
                <a:solidFill>
                  <a:schemeClr val="bg1"/>
                </a:solidFill>
                <a:latin typeface="Georgia" panose="02040502050405020303" pitchFamily="18" charset="0"/>
                <a:cs typeface="Arial" pitchFamily="34" charset="0"/>
              </a:rPr>
              <a:t> </a:t>
            </a:r>
            <a:r>
              <a:rPr lang="en-US" sz="2000" i="1" dirty="0">
                <a:solidFill>
                  <a:schemeClr val="bg1"/>
                </a:solidFill>
                <a:latin typeface="Georgia" panose="02040502050405020303" pitchFamily="18" charset="0"/>
                <a:cs typeface="Arial" pitchFamily="34" charset="0"/>
              </a:rPr>
              <a:t>Numerical methods</a:t>
            </a:r>
          </a:p>
        </p:txBody>
      </p:sp>
      <p:sp>
        <p:nvSpPr>
          <p:cNvPr id="12" name="Text Box 14"/>
          <p:cNvSpPr txBox="1">
            <a:spLocks noChangeArrowheads="1"/>
          </p:cNvSpPr>
          <p:nvPr userDrawn="1"/>
        </p:nvSpPr>
        <p:spPr bwMode="auto">
          <a:xfrm>
            <a:off x="4724400" y="5758413"/>
            <a:ext cx="3886200" cy="744799"/>
          </a:xfrm>
          <a:prstGeom prst="rect">
            <a:avLst/>
          </a:prstGeom>
          <a:noFill/>
          <a:ln w="9525">
            <a:noFill/>
            <a:miter lim="800000"/>
            <a:headEnd/>
            <a:tailEnd/>
          </a:ln>
          <a:effectLst>
            <a:outerShdw blurRad="50800" dist="25400" dir="2700000" algn="tl" rotWithShape="0">
              <a:prstClr val="black"/>
            </a:outerShdw>
          </a:effectLst>
        </p:spPr>
        <p:txBody>
          <a:bodyPr wrap="square" lIns="91423" tIns="45710" rIns="91423" bIns="45710">
            <a:spAutoFit/>
          </a:bodyPr>
          <a:lstStyle/>
          <a:p>
            <a:pPr defTabSz="457112">
              <a:spcBef>
                <a:spcPct val="20000"/>
              </a:spcBef>
              <a:defRPr/>
            </a:pPr>
            <a:r>
              <a:rPr lang="en-US" sz="1600" b="0" kern="0" dirty="0">
                <a:solidFill>
                  <a:schemeClr val="bg1"/>
                </a:solidFill>
                <a:latin typeface="Georgia" panose="02040502050405020303" pitchFamily="18" charset="0"/>
                <a:ea typeface="ＭＳ Ｐゴシック" charset="-128"/>
                <a:cs typeface="Arial" pitchFamily="34" charset="0"/>
              </a:rPr>
              <a:t>Douglas Wilhelm Harder, LEL, </a:t>
            </a:r>
            <a:r>
              <a:rPr lang="en-US" sz="1600" b="0" kern="0" dirty="0" err="1">
                <a:solidFill>
                  <a:schemeClr val="bg1"/>
                </a:solidFill>
                <a:latin typeface="Georgia" panose="02040502050405020303" pitchFamily="18" charset="0"/>
                <a:ea typeface="ＭＳ Ｐゴシック" charset="-128"/>
                <a:cs typeface="Arial" pitchFamily="34" charset="0"/>
              </a:rPr>
              <a:t>M.Math</a:t>
            </a:r>
            <a:r>
              <a:rPr lang="en-US" sz="1600" b="0" kern="0" dirty="0">
                <a:solidFill>
                  <a:schemeClr val="bg1"/>
                </a:solidFill>
                <a:latin typeface="Georgia" panose="02040502050405020303" pitchFamily="18" charset="0"/>
                <a:ea typeface="ＭＳ Ｐゴシック" charset="-128"/>
                <a:cs typeface="Arial" pitchFamily="34" charset="0"/>
              </a:rPr>
              <a:t>.</a:t>
            </a:r>
          </a:p>
          <a:p>
            <a:pPr defTabSz="457112">
              <a:spcBef>
                <a:spcPct val="20000"/>
              </a:spcBef>
              <a:defRPr/>
            </a:pPr>
            <a:r>
              <a:rPr lang="en-US" sz="1100" kern="0" dirty="0">
                <a:solidFill>
                  <a:schemeClr val="bg1"/>
                </a:solidFill>
                <a:latin typeface="Georgia" panose="02040502050405020303" pitchFamily="18" charset="0"/>
                <a:ea typeface="ＭＳ Ｐゴシック" charset="-128"/>
                <a:cs typeface="Arial" pitchFamily="34" charset="0"/>
              </a:rPr>
              <a:t>dwharder@uwaterloo.ca</a:t>
            </a:r>
          </a:p>
          <a:p>
            <a:pPr defTabSz="457112">
              <a:spcBef>
                <a:spcPct val="20000"/>
              </a:spcBef>
              <a:defRPr/>
            </a:pPr>
            <a:r>
              <a:rPr lang="en-US" sz="1100" kern="0" dirty="0">
                <a:solidFill>
                  <a:schemeClr val="bg1"/>
                </a:solidFill>
                <a:latin typeface="Georgia" panose="02040502050405020303" pitchFamily="18" charset="0"/>
                <a:ea typeface="ＭＳ Ｐゴシック" charset="-128"/>
                <a:cs typeface="Arial" pitchFamily="34" charset="0"/>
              </a:rPr>
              <a:t>dwharder@gmail.com</a:t>
            </a:r>
            <a:endParaRPr lang="en-US" sz="1050" kern="0" dirty="0">
              <a:solidFill>
                <a:schemeClr val="bg1"/>
              </a:solidFill>
              <a:latin typeface="Georgia" panose="02040502050405020303" pitchFamily="18" charset="0"/>
              <a:ea typeface="ＭＳ Ｐゴシック" charset="-128"/>
              <a:cs typeface="Arial" pitchFamily="34" charset="0"/>
            </a:endParaRPr>
          </a:p>
        </p:txBody>
      </p:sp>
      <p:pic>
        <p:nvPicPr>
          <p:cNvPr id="13" name="Picture 2"/>
          <p:cNvPicPr>
            <a:picLocks noChangeAspect="1" noChangeArrowheads="1"/>
          </p:cNvPicPr>
          <p:nvPr userDrawn="1"/>
        </p:nvPicPr>
        <p:blipFill>
          <a:blip r:embed="rId3" cstate="print">
            <a:extLst>
              <a:ext uri="{28A0092B-C50C-407E-A947-70E740481C1C}">
                <a14:useLocalDpi xmlns:a14="http://schemas.microsoft.com/office/drawing/2010/main" val="0"/>
              </a:ext>
            </a:extLst>
          </a:blip>
          <a:stretch>
            <a:fillRect/>
          </a:stretch>
        </p:blipFill>
        <p:spPr bwMode="auto">
          <a:xfrm>
            <a:off x="251520" y="6257914"/>
            <a:ext cx="1272512" cy="411446"/>
          </a:xfrm>
          <a:prstGeom prst="rect">
            <a:avLst/>
          </a:prstGeom>
          <a:noFill/>
          <a:ln w="9525">
            <a:noFill/>
            <a:miter lim="800000"/>
            <a:headEnd/>
            <a:tailEnd/>
          </a:ln>
        </p:spPr>
      </p:pic>
      <p:pic>
        <p:nvPicPr>
          <p:cNvPr id="14" name="Picture 3"/>
          <p:cNvPicPr>
            <a:picLocks noChangeAspect="1" noChangeArrowheads="1"/>
          </p:cNvPicPr>
          <p:nvPr userDrawn="1"/>
        </p:nvPicPr>
        <p:blipFill>
          <a:blip r:embed="rId4" cstate="print">
            <a:extLst>
              <a:ext uri="{28A0092B-C50C-407E-A947-70E740481C1C}">
                <a14:useLocalDpi xmlns:a14="http://schemas.microsoft.com/office/drawing/2010/main" val="0"/>
              </a:ext>
            </a:extLst>
          </a:blip>
          <a:srcRect/>
          <a:stretch>
            <a:fillRect/>
          </a:stretch>
        </p:blipFill>
        <p:spPr bwMode="auto">
          <a:xfrm>
            <a:off x="-36511" y="-35696"/>
            <a:ext cx="2699345" cy="9268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38" name="Picture 2" descr="C:\Users\Douglas\Desktop\mcpl.png"/>
          <p:cNvPicPr>
            <a:picLocks noChangeAspect="1" noChangeArrowheads="1"/>
          </p:cNvPicPr>
          <p:nvPr userDrawn="1"/>
        </p:nvPicPr>
        <p:blipFill>
          <a:blip r:embed="rId5" cstate="print">
            <a:extLst>
              <a:ext uri="{BEBA8EAE-BF5A-486C-A8C5-ECC9F3942E4B}">
                <a14:imgProps xmlns:a14="http://schemas.microsoft.com/office/drawing/2010/main">
                  <a14:imgLayer r:embed="rId6">
                    <a14:imgEffect>
                      <a14:brightnessContrast bright="-40000"/>
                    </a14:imgEffect>
                  </a14:imgLayer>
                </a14:imgProps>
              </a:ext>
              <a:ext uri="{28A0092B-C50C-407E-A947-70E740481C1C}">
                <a14:useLocalDpi xmlns:a14="http://schemas.microsoft.com/office/drawing/2010/main" val="0"/>
              </a:ext>
            </a:extLst>
          </a:blip>
          <a:srcRect/>
          <a:stretch>
            <a:fillRect/>
          </a:stretch>
        </p:blipFill>
        <p:spPr bwMode="auto">
          <a:xfrm>
            <a:off x="7629728" y="6089233"/>
            <a:ext cx="304800" cy="298449"/>
          </a:xfrm>
          <a:prstGeom prst="rect">
            <a:avLst/>
          </a:prstGeom>
          <a:noFill/>
          <a:extLst>
            <a:ext uri="{909E8E84-426E-40DD-AFC4-6F175D3DCCD1}">
              <a14:hiddenFill xmlns:a14="http://schemas.microsoft.com/office/drawing/2010/main">
                <a:solidFill>
                  <a:srgbClr val="FFFFFF"/>
                </a:solidFill>
              </a14:hiddenFill>
            </a:ext>
          </a:extLst>
        </p:spPr>
      </p:pic>
      <p:pic>
        <p:nvPicPr>
          <p:cNvPr id="14339" name="Picture 3" descr="C:\Users\Douglas\Desktop\linc.gif"/>
          <p:cNvPicPr>
            <a:picLocks noChangeAspect="1" noChangeArrowheads="1"/>
          </p:cNvPicPr>
          <p:nvPr userDrawn="1"/>
        </p:nvPicPr>
        <p:blipFill>
          <a:blip r:embed="rId7" cstate="print">
            <a:extLst>
              <a:ext uri="{BEBA8EAE-BF5A-486C-A8C5-ECC9F3942E4B}">
                <a14:imgProps xmlns:a14="http://schemas.microsoft.com/office/drawing/2010/main">
                  <a14:imgLayer r:embed="rId8">
                    <a14:imgEffect>
                      <a14:brightnessContrast bright="-40000"/>
                    </a14:imgEffect>
                  </a14:imgLayer>
                </a14:imgProps>
              </a:ext>
              <a:ext uri="{28A0092B-C50C-407E-A947-70E740481C1C}">
                <a14:useLocalDpi xmlns:a14="http://schemas.microsoft.com/office/drawing/2010/main" val="0"/>
              </a:ext>
            </a:extLst>
          </a:blip>
          <a:srcRect/>
          <a:stretch>
            <a:fillRect/>
          </a:stretch>
        </p:blipFill>
        <p:spPr bwMode="auto">
          <a:xfrm>
            <a:off x="137220" y="5410200"/>
            <a:ext cx="274922" cy="353348"/>
          </a:xfrm>
          <a:prstGeom prst="rect">
            <a:avLst/>
          </a:prstGeom>
          <a:noFill/>
          <a:extLst>
            <a:ext uri="{909E8E84-426E-40DD-AFC4-6F175D3DCCD1}">
              <a14:hiddenFill xmlns:a14="http://schemas.microsoft.com/office/drawing/2010/main">
                <a:solidFill>
                  <a:srgbClr val="FFFFFF"/>
                </a:solidFill>
              </a14:hiddenFill>
            </a:ext>
          </a:extLst>
        </p:spPr>
      </p:pic>
      <p:pic>
        <p:nvPicPr>
          <p:cNvPr id="14341" name="Picture 5" descr="C:\Users\Douglas\Desktop\Intelligence_Branch_(Canadian_Forces)_badge.png"/>
          <p:cNvPicPr>
            <a:picLocks noChangeAspect="1" noChangeArrowheads="1"/>
          </p:cNvPicPr>
          <p:nvPr userDrawn="1"/>
        </p:nvPicPr>
        <p:blipFill>
          <a:blip r:embed="rId9" cstate="print">
            <a:extLst>
              <a:ext uri="{BEBA8EAE-BF5A-486C-A8C5-ECC9F3942E4B}">
                <a14:imgProps xmlns:a14="http://schemas.microsoft.com/office/drawing/2010/main">
                  <a14:imgLayer r:embed="rId10">
                    <a14:imgEffect>
                      <a14:brightnessContrast bright="-40000"/>
                    </a14:imgEffect>
                  </a14:imgLayer>
                </a14:imgProps>
              </a:ext>
              <a:ext uri="{28A0092B-C50C-407E-A947-70E740481C1C}">
                <a14:useLocalDpi xmlns:a14="http://schemas.microsoft.com/office/drawing/2010/main" val="0"/>
              </a:ext>
            </a:extLst>
          </a:blip>
          <a:srcRect/>
          <a:stretch>
            <a:fillRect/>
          </a:stretch>
        </p:blipFill>
        <p:spPr bwMode="auto">
          <a:xfrm>
            <a:off x="2662834" y="380301"/>
            <a:ext cx="271006" cy="3489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267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Cambria" panose="02040503050406030204" pitchFamily="18" charset="0"/>
                <a:ea typeface="Cambria" panose="02040503050406030204" pitchFamily="18" charset="0"/>
              </a:defRPr>
            </a:lvl1pPr>
          </a:lstStyle>
          <a:p>
            <a:r>
              <a:rPr lang="en-US" dirty="0"/>
              <a:t>Click to edit Master title style</a:t>
            </a:r>
            <a:endParaRPr lang="en-CA" dirty="0"/>
          </a:p>
        </p:txBody>
      </p:sp>
      <p:sp>
        <p:nvSpPr>
          <p:cNvPr id="3" name="Content Placeholder 2"/>
          <p:cNvSpPr>
            <a:spLocks noGrp="1"/>
          </p:cNvSpPr>
          <p:nvPr>
            <p:ph idx="1"/>
          </p:nvPr>
        </p:nvSpPr>
        <p:spPr/>
        <p:txBody>
          <a:bodyPr/>
          <a:lstStyle>
            <a:lvl1pPr algn="l">
              <a:defRPr>
                <a:latin typeface="Cambria" panose="02040503050406030204" pitchFamily="18" charset="0"/>
                <a:ea typeface="Cambria" panose="02040503050406030204" pitchFamily="18" charset="0"/>
              </a:defRPr>
            </a:lvl1pPr>
            <a:lvl2pPr algn="l">
              <a:defRPr>
                <a:latin typeface="Cambria" panose="02040503050406030204" pitchFamily="18" charset="0"/>
                <a:ea typeface="Cambria" panose="02040503050406030204" pitchFamily="18" charset="0"/>
              </a:defRPr>
            </a:lvl2pPr>
            <a:lvl3pPr algn="l">
              <a:defRPr>
                <a:latin typeface="Cambria" panose="02040503050406030204" pitchFamily="18" charset="0"/>
                <a:ea typeface="Cambria" panose="02040503050406030204" pitchFamily="18" charset="0"/>
              </a:defRPr>
            </a:lvl3pPr>
            <a:lvl4pPr algn="l">
              <a:defRPr>
                <a:latin typeface="Cambria" panose="02040503050406030204" pitchFamily="18" charset="0"/>
                <a:ea typeface="Cambria" panose="02040503050406030204" pitchFamily="18" charset="0"/>
              </a:defRPr>
            </a:lvl4pPr>
            <a:lvl5pPr algn="l">
              <a:defRPr>
                <a:latin typeface="Cambria" panose="02040503050406030204" pitchFamily="18" charset="0"/>
                <a:ea typeface="Cambria" panose="02040503050406030204" pitchFamily="18"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CA" dirty="0"/>
          </a:p>
        </p:txBody>
      </p:sp>
      <p:sp>
        <p:nvSpPr>
          <p:cNvPr id="5" name="Footer Placeholder 4"/>
          <p:cNvSpPr>
            <a:spLocks noGrp="1"/>
          </p:cNvSpPr>
          <p:nvPr>
            <p:ph type="ftr" sz="quarter" idx="11"/>
          </p:nvPr>
        </p:nvSpPr>
        <p:spPr/>
        <p:txBody>
          <a:bodyPr/>
          <a:lstStyle>
            <a:lvl1pPr>
              <a:defRPr>
                <a:latin typeface="Cambria" panose="02040503050406030204" pitchFamily="18" charset="0"/>
                <a:ea typeface="Cambria" panose="02040503050406030204" pitchFamily="18" charset="0"/>
              </a:defRPr>
            </a:lvl1pPr>
          </a:lstStyle>
          <a:p>
            <a:r>
              <a:rPr lang="en-US"/>
              <a:t>The heat equation</a:t>
            </a:r>
            <a:endParaRPr lang="en-CA" dirty="0"/>
          </a:p>
        </p:txBody>
      </p:sp>
      <p:sp>
        <p:nvSpPr>
          <p:cNvPr id="6" name="Slide Number Placeholder 5"/>
          <p:cNvSpPr>
            <a:spLocks noGrp="1"/>
          </p:cNvSpPr>
          <p:nvPr>
            <p:ph type="sldNum" sz="quarter" idx="12"/>
          </p:nvPr>
        </p:nvSpPr>
        <p:spPr>
          <a:xfrm>
            <a:off x="7239000" y="6356350"/>
            <a:ext cx="1066800" cy="365125"/>
          </a:xfrm>
        </p:spPr>
        <p:txBody>
          <a:bodyPr/>
          <a:lstStyle>
            <a:lvl1pPr>
              <a:defRPr>
                <a:latin typeface="Bookman Old Style" panose="02050604050505020204" pitchFamily="18" charset="0"/>
              </a:defRPr>
            </a:lvl1pPr>
          </a:lstStyle>
          <a:p>
            <a:fld id="{42EF6DC8-DA9C-4533-8A40-BB00A2545AF8}" type="slidenum">
              <a:rPr lang="en-CA" smtClean="0"/>
              <a:pPr/>
              <a:t>‹#›</a:t>
            </a:fld>
            <a:endParaRPr lang="en-CA"/>
          </a:p>
        </p:txBody>
      </p:sp>
    </p:spTree>
    <p:extLst>
      <p:ext uri="{BB962C8B-B14F-4D97-AF65-F5344CB8AC3E}">
        <p14:creationId xmlns:p14="http://schemas.microsoft.com/office/powerpoint/2010/main" val="35492794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dirty="0"/>
              <a:t>Click to edit Master title style</a:t>
            </a:r>
            <a:endParaRPr lang="en-CA"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rgbClr val="FFFF99"/>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r>
              <a:rPr lang="en-US"/>
              <a:t>The heat equation</a:t>
            </a:r>
            <a:endParaRPr lang="en-CA"/>
          </a:p>
        </p:txBody>
      </p:sp>
      <p:sp>
        <p:nvSpPr>
          <p:cNvPr id="6" name="Slide Number Placeholder 5"/>
          <p:cNvSpPr>
            <a:spLocks noGrp="1"/>
          </p:cNvSpPr>
          <p:nvPr>
            <p:ph type="sldNum" sz="quarter" idx="12"/>
          </p:nvPr>
        </p:nvSpPr>
        <p:spPr/>
        <p:txBody>
          <a:bodyPr/>
          <a:lstStyle/>
          <a:p>
            <a:fld id="{42EF6DC8-DA9C-4533-8A40-BB00A2545AF8}" type="slidenum">
              <a:rPr lang="en-CA" smtClean="0"/>
              <a:t>‹#›</a:t>
            </a:fld>
            <a:endParaRPr lang="en-CA"/>
          </a:p>
        </p:txBody>
      </p:sp>
    </p:spTree>
    <p:extLst>
      <p:ext uri="{BB962C8B-B14F-4D97-AF65-F5344CB8AC3E}">
        <p14:creationId xmlns:p14="http://schemas.microsoft.com/office/powerpoint/2010/main" val="15028797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CA"/>
          </a:p>
        </p:txBody>
      </p:sp>
      <p:sp>
        <p:nvSpPr>
          <p:cNvPr id="3" name="Content Placeholder 2"/>
          <p:cNvSpPr>
            <a:spLocks noGrp="1"/>
          </p:cNvSpPr>
          <p:nvPr>
            <p:ph sz="half" idx="1"/>
          </p:nvPr>
        </p:nvSpPr>
        <p:spPr>
          <a:xfrm>
            <a:off x="457200" y="1600200"/>
            <a:ext cx="4038600" cy="4525963"/>
          </a:xfrm>
        </p:spPr>
        <p:txBody>
          <a:bodyPr/>
          <a:lstStyle>
            <a:lvl1pPr>
              <a:defRPr sz="2200"/>
            </a:lvl1pPr>
            <a:lvl2pPr>
              <a:defRPr sz="2100"/>
            </a:lvl2pPr>
            <a:lvl3pPr>
              <a:defRPr sz="2000"/>
            </a:lvl3pPr>
            <a:lvl4pPr>
              <a:defRPr sz="19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CA" dirty="0"/>
          </a:p>
        </p:txBody>
      </p:sp>
      <p:sp>
        <p:nvSpPr>
          <p:cNvPr id="4" name="Content Placeholder 3"/>
          <p:cNvSpPr>
            <a:spLocks noGrp="1"/>
          </p:cNvSpPr>
          <p:nvPr>
            <p:ph sz="half" idx="2"/>
          </p:nvPr>
        </p:nvSpPr>
        <p:spPr>
          <a:xfrm>
            <a:off x="4648200" y="1600200"/>
            <a:ext cx="4038600" cy="4525963"/>
          </a:xfrm>
        </p:spPr>
        <p:txBody>
          <a:bodyPr/>
          <a:lstStyle>
            <a:lvl1pPr>
              <a:defRPr sz="2200"/>
            </a:lvl1pPr>
            <a:lvl2pPr>
              <a:defRPr sz="2100"/>
            </a:lvl2pPr>
            <a:lvl3pPr>
              <a:defRPr sz="2000"/>
            </a:lvl3pPr>
            <a:lvl4pPr>
              <a:defRPr sz="19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CA" dirty="0"/>
          </a:p>
        </p:txBody>
      </p:sp>
      <p:sp>
        <p:nvSpPr>
          <p:cNvPr id="6" name="Footer Placeholder 5"/>
          <p:cNvSpPr>
            <a:spLocks noGrp="1"/>
          </p:cNvSpPr>
          <p:nvPr>
            <p:ph type="ftr" sz="quarter" idx="11"/>
          </p:nvPr>
        </p:nvSpPr>
        <p:spPr/>
        <p:txBody>
          <a:bodyPr/>
          <a:lstStyle/>
          <a:p>
            <a:r>
              <a:rPr lang="en-US"/>
              <a:t>The heat equation</a:t>
            </a:r>
            <a:endParaRPr lang="en-CA"/>
          </a:p>
        </p:txBody>
      </p:sp>
      <p:sp>
        <p:nvSpPr>
          <p:cNvPr id="7" name="Slide Number Placeholder 6"/>
          <p:cNvSpPr>
            <a:spLocks noGrp="1"/>
          </p:cNvSpPr>
          <p:nvPr>
            <p:ph type="sldNum" sz="quarter" idx="12"/>
          </p:nvPr>
        </p:nvSpPr>
        <p:spPr/>
        <p:txBody>
          <a:bodyPr/>
          <a:lstStyle/>
          <a:p>
            <a:fld id="{42EF6DC8-DA9C-4533-8A40-BB00A2545AF8}" type="slidenum">
              <a:rPr lang="en-CA" smtClean="0"/>
              <a:t>‹#›</a:t>
            </a:fld>
            <a:endParaRPr lang="en-CA"/>
          </a:p>
        </p:txBody>
      </p:sp>
    </p:spTree>
    <p:extLst>
      <p:ext uri="{BB962C8B-B14F-4D97-AF65-F5344CB8AC3E}">
        <p14:creationId xmlns:p14="http://schemas.microsoft.com/office/powerpoint/2010/main" val="29841951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CA"/>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8" name="Footer Placeholder 7"/>
          <p:cNvSpPr>
            <a:spLocks noGrp="1"/>
          </p:cNvSpPr>
          <p:nvPr>
            <p:ph type="ftr" sz="quarter" idx="11"/>
          </p:nvPr>
        </p:nvSpPr>
        <p:spPr/>
        <p:txBody>
          <a:bodyPr/>
          <a:lstStyle/>
          <a:p>
            <a:r>
              <a:rPr lang="en-US"/>
              <a:t>The heat equation</a:t>
            </a:r>
            <a:endParaRPr lang="en-CA"/>
          </a:p>
        </p:txBody>
      </p:sp>
      <p:sp>
        <p:nvSpPr>
          <p:cNvPr id="9" name="Slide Number Placeholder 8"/>
          <p:cNvSpPr>
            <a:spLocks noGrp="1"/>
          </p:cNvSpPr>
          <p:nvPr>
            <p:ph type="sldNum" sz="quarter" idx="12"/>
          </p:nvPr>
        </p:nvSpPr>
        <p:spPr/>
        <p:txBody>
          <a:bodyPr/>
          <a:lstStyle/>
          <a:p>
            <a:fld id="{42EF6DC8-DA9C-4533-8A40-BB00A2545AF8}" type="slidenum">
              <a:rPr lang="en-CA" smtClean="0"/>
              <a:t>‹#›</a:t>
            </a:fld>
            <a:endParaRPr lang="en-CA"/>
          </a:p>
        </p:txBody>
      </p:sp>
    </p:spTree>
    <p:extLst>
      <p:ext uri="{BB962C8B-B14F-4D97-AF65-F5344CB8AC3E}">
        <p14:creationId xmlns:p14="http://schemas.microsoft.com/office/powerpoint/2010/main" val="4019496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CA"/>
          </a:p>
        </p:txBody>
      </p:sp>
      <p:sp>
        <p:nvSpPr>
          <p:cNvPr id="4" name="Footer Placeholder 3"/>
          <p:cNvSpPr>
            <a:spLocks noGrp="1"/>
          </p:cNvSpPr>
          <p:nvPr>
            <p:ph type="ftr" sz="quarter" idx="11"/>
          </p:nvPr>
        </p:nvSpPr>
        <p:spPr/>
        <p:txBody>
          <a:bodyPr/>
          <a:lstStyle/>
          <a:p>
            <a:r>
              <a:rPr lang="en-US"/>
              <a:t>The heat equation</a:t>
            </a:r>
            <a:endParaRPr lang="en-CA"/>
          </a:p>
        </p:txBody>
      </p:sp>
      <p:sp>
        <p:nvSpPr>
          <p:cNvPr id="5" name="Slide Number Placeholder 4"/>
          <p:cNvSpPr>
            <a:spLocks noGrp="1"/>
          </p:cNvSpPr>
          <p:nvPr>
            <p:ph type="sldNum" sz="quarter" idx="12"/>
          </p:nvPr>
        </p:nvSpPr>
        <p:spPr/>
        <p:txBody>
          <a:bodyPr/>
          <a:lstStyle/>
          <a:p>
            <a:fld id="{42EF6DC8-DA9C-4533-8A40-BB00A2545AF8}" type="slidenum">
              <a:rPr lang="en-CA" smtClean="0"/>
              <a:t>‹#›</a:t>
            </a:fld>
            <a:endParaRPr lang="en-CA"/>
          </a:p>
        </p:txBody>
      </p:sp>
    </p:spTree>
    <p:extLst>
      <p:ext uri="{BB962C8B-B14F-4D97-AF65-F5344CB8AC3E}">
        <p14:creationId xmlns:p14="http://schemas.microsoft.com/office/powerpoint/2010/main" val="12452596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a:t>The heat equation</a:t>
            </a:r>
            <a:endParaRPr lang="en-CA"/>
          </a:p>
        </p:txBody>
      </p:sp>
      <p:sp>
        <p:nvSpPr>
          <p:cNvPr id="4" name="Slide Number Placeholder 3"/>
          <p:cNvSpPr>
            <a:spLocks noGrp="1"/>
          </p:cNvSpPr>
          <p:nvPr>
            <p:ph type="sldNum" sz="quarter" idx="12"/>
          </p:nvPr>
        </p:nvSpPr>
        <p:spPr/>
        <p:txBody>
          <a:bodyPr/>
          <a:lstStyle/>
          <a:p>
            <a:fld id="{42EF6DC8-DA9C-4533-8A40-BB00A2545AF8}" type="slidenum">
              <a:rPr lang="en-CA" smtClean="0"/>
              <a:t>‹#›</a:t>
            </a:fld>
            <a:endParaRPr lang="en-CA"/>
          </a:p>
        </p:txBody>
      </p:sp>
    </p:spTree>
    <p:extLst>
      <p:ext uri="{BB962C8B-B14F-4D97-AF65-F5344CB8AC3E}">
        <p14:creationId xmlns:p14="http://schemas.microsoft.com/office/powerpoint/2010/main" val="919714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CA"/>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The heat equation</a:t>
            </a:r>
            <a:endParaRPr lang="en-CA"/>
          </a:p>
        </p:txBody>
      </p:sp>
      <p:sp>
        <p:nvSpPr>
          <p:cNvPr id="7" name="Slide Number Placeholder 6"/>
          <p:cNvSpPr>
            <a:spLocks noGrp="1"/>
          </p:cNvSpPr>
          <p:nvPr>
            <p:ph type="sldNum" sz="quarter" idx="12"/>
          </p:nvPr>
        </p:nvSpPr>
        <p:spPr/>
        <p:txBody>
          <a:bodyPr/>
          <a:lstStyle/>
          <a:p>
            <a:fld id="{42EF6DC8-DA9C-4533-8A40-BB00A2545AF8}" type="slidenum">
              <a:rPr lang="en-CA" smtClean="0"/>
              <a:t>‹#›</a:t>
            </a:fld>
            <a:endParaRPr lang="en-CA"/>
          </a:p>
        </p:txBody>
      </p:sp>
    </p:spTree>
    <p:extLst>
      <p:ext uri="{BB962C8B-B14F-4D97-AF65-F5344CB8AC3E}">
        <p14:creationId xmlns:p14="http://schemas.microsoft.com/office/powerpoint/2010/main" val="2187222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CA"/>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CA"/>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The heat equation</a:t>
            </a:r>
            <a:endParaRPr lang="en-CA"/>
          </a:p>
        </p:txBody>
      </p:sp>
      <p:sp>
        <p:nvSpPr>
          <p:cNvPr id="7" name="Slide Number Placeholder 6"/>
          <p:cNvSpPr>
            <a:spLocks noGrp="1"/>
          </p:cNvSpPr>
          <p:nvPr>
            <p:ph type="sldNum" sz="quarter" idx="12"/>
          </p:nvPr>
        </p:nvSpPr>
        <p:spPr/>
        <p:txBody>
          <a:bodyPr/>
          <a:lstStyle/>
          <a:p>
            <a:fld id="{42EF6DC8-DA9C-4533-8A40-BB00A2545AF8}" type="slidenum">
              <a:rPr lang="en-CA" smtClean="0"/>
              <a:t>‹#›</a:t>
            </a:fld>
            <a:endParaRPr lang="en-CA"/>
          </a:p>
        </p:txBody>
      </p:sp>
    </p:spTree>
    <p:extLst>
      <p:ext uri="{BB962C8B-B14F-4D97-AF65-F5344CB8AC3E}">
        <p14:creationId xmlns:p14="http://schemas.microsoft.com/office/powerpoint/2010/main" val="29445017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CA"/>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5" name="Footer Placeholder 4"/>
          <p:cNvSpPr>
            <a:spLocks noGrp="1"/>
          </p:cNvSpPr>
          <p:nvPr>
            <p:ph type="ftr" sz="quarter" idx="11"/>
          </p:nvPr>
        </p:nvSpPr>
        <p:spPr/>
        <p:txBody>
          <a:bodyPr/>
          <a:lstStyle/>
          <a:p>
            <a:r>
              <a:rPr lang="en-US"/>
              <a:t>The heat equation</a:t>
            </a:r>
            <a:endParaRPr lang="en-CA"/>
          </a:p>
        </p:txBody>
      </p:sp>
      <p:sp>
        <p:nvSpPr>
          <p:cNvPr id="6" name="Slide Number Placeholder 5"/>
          <p:cNvSpPr>
            <a:spLocks noGrp="1"/>
          </p:cNvSpPr>
          <p:nvPr>
            <p:ph type="sldNum" sz="quarter" idx="12"/>
          </p:nvPr>
        </p:nvSpPr>
        <p:spPr/>
        <p:txBody>
          <a:bodyPr/>
          <a:lstStyle/>
          <a:p>
            <a:fld id="{42EF6DC8-DA9C-4533-8A40-BB00A2545AF8}" type="slidenum">
              <a:rPr lang="en-CA" smtClean="0"/>
              <a:t>‹#›</a:t>
            </a:fld>
            <a:endParaRPr lang="en-CA"/>
          </a:p>
        </p:txBody>
      </p:sp>
    </p:spTree>
    <p:extLst>
      <p:ext uri="{BB962C8B-B14F-4D97-AF65-F5344CB8AC3E}">
        <p14:creationId xmlns:p14="http://schemas.microsoft.com/office/powerpoint/2010/main" val="124529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CA"/>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5" name="Footer Placeholder 4"/>
          <p:cNvSpPr>
            <a:spLocks noGrp="1"/>
          </p:cNvSpPr>
          <p:nvPr>
            <p:ph type="ftr" sz="quarter" idx="11"/>
          </p:nvPr>
        </p:nvSpPr>
        <p:spPr/>
        <p:txBody>
          <a:bodyPr/>
          <a:lstStyle/>
          <a:p>
            <a:r>
              <a:rPr lang="en-US"/>
              <a:t>The heat equation</a:t>
            </a:r>
            <a:endParaRPr lang="en-CA"/>
          </a:p>
        </p:txBody>
      </p:sp>
      <p:sp>
        <p:nvSpPr>
          <p:cNvPr id="6" name="Slide Number Placeholder 5"/>
          <p:cNvSpPr>
            <a:spLocks noGrp="1"/>
          </p:cNvSpPr>
          <p:nvPr>
            <p:ph type="sldNum" sz="quarter" idx="12"/>
          </p:nvPr>
        </p:nvSpPr>
        <p:spPr/>
        <p:txBody>
          <a:bodyPr/>
          <a:lstStyle/>
          <a:p>
            <a:fld id="{42EF6DC8-DA9C-4533-8A40-BB00A2545AF8}" type="slidenum">
              <a:rPr lang="en-CA" smtClean="0"/>
              <a:t>‹#›</a:t>
            </a:fld>
            <a:endParaRPr lang="en-CA"/>
          </a:p>
        </p:txBody>
      </p:sp>
    </p:spTree>
    <p:extLst>
      <p:ext uri="{BB962C8B-B14F-4D97-AF65-F5344CB8AC3E}">
        <p14:creationId xmlns:p14="http://schemas.microsoft.com/office/powerpoint/2010/main" val="38854861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endParaRPr lang="en-CA"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CA" dirty="0"/>
          </a:p>
        </p:txBody>
      </p:sp>
      <p:sp>
        <p:nvSpPr>
          <p:cNvPr id="5" name="Footer Placeholder 4"/>
          <p:cNvSpPr>
            <a:spLocks noGrp="1"/>
          </p:cNvSpPr>
          <p:nvPr>
            <p:ph type="ftr" sz="quarter" idx="3"/>
          </p:nvPr>
        </p:nvSpPr>
        <p:spPr>
          <a:xfrm>
            <a:off x="1952091" y="76200"/>
            <a:ext cx="6353710" cy="365125"/>
          </a:xfrm>
          <a:prstGeom prst="rect">
            <a:avLst/>
          </a:prstGeom>
        </p:spPr>
        <p:txBody>
          <a:bodyPr vert="horz" lIns="91440" tIns="45720" rIns="91440" bIns="45720" rtlCol="0" anchor="ctr"/>
          <a:lstStyle>
            <a:lvl1pPr algn="r">
              <a:defRPr sz="1600" b="0">
                <a:solidFill>
                  <a:schemeClr val="bg1"/>
                </a:solidFill>
                <a:latin typeface="Times New Roman" panose="02020603050405020304" pitchFamily="18" charset="0"/>
                <a:cs typeface="Times New Roman" panose="02020603050405020304" pitchFamily="18" charset="0"/>
              </a:defRPr>
            </a:lvl1pPr>
          </a:lstStyle>
          <a:p>
            <a:r>
              <a:rPr lang="en-US"/>
              <a:t>The heat equation</a:t>
            </a:r>
            <a:endParaRPr lang="en-CA" dirty="0"/>
          </a:p>
        </p:txBody>
      </p:sp>
      <p:sp>
        <p:nvSpPr>
          <p:cNvPr id="6" name="Slide Number Placeholder 5"/>
          <p:cNvSpPr>
            <a:spLocks noGrp="1"/>
          </p:cNvSpPr>
          <p:nvPr>
            <p:ph type="sldNum" sz="quarter" idx="4"/>
          </p:nvPr>
        </p:nvSpPr>
        <p:spPr>
          <a:xfrm>
            <a:off x="7620000" y="6356350"/>
            <a:ext cx="1066800" cy="365125"/>
          </a:xfrm>
          <a:prstGeom prst="rect">
            <a:avLst/>
          </a:prstGeom>
        </p:spPr>
        <p:txBody>
          <a:bodyPr vert="horz" lIns="91440" tIns="45720" rIns="91440" bIns="45720" rtlCol="0" anchor="ctr"/>
          <a:lstStyle>
            <a:lvl1pPr algn="r">
              <a:defRPr sz="1200" b="0">
                <a:solidFill>
                  <a:schemeClr val="bg1"/>
                </a:solidFill>
                <a:latin typeface="Cambria" panose="02040503050406030204" pitchFamily="18" charset="0"/>
                <a:ea typeface="Cambria" panose="02040503050406030204" pitchFamily="18" charset="0"/>
                <a:cs typeface="Times New Roman" panose="02020603050405020304" pitchFamily="18" charset="0"/>
              </a:defRPr>
            </a:lvl1pPr>
          </a:lstStyle>
          <a:p>
            <a:fld id="{42EF6DC8-DA9C-4533-8A40-BB00A2545AF8}" type="slidenum">
              <a:rPr lang="en-CA" smtClean="0"/>
              <a:pPr/>
              <a:t>‹#›</a:t>
            </a:fld>
            <a:endParaRPr lang="en-CA"/>
          </a:p>
        </p:txBody>
      </p:sp>
      <p:pic>
        <p:nvPicPr>
          <p:cNvPr id="7" name="Picture 3"/>
          <p:cNvPicPr>
            <a:picLocks noChangeAspect="1" noChangeArrowheads="1"/>
          </p:cNvPicPr>
          <p:nvPr/>
        </p:nvPicPr>
        <p:blipFill rotWithShape="1">
          <a:blip r:embed="rId14" cstate="print">
            <a:extLst>
              <a:ext uri="{28A0092B-C50C-407E-A947-70E740481C1C}">
                <a14:useLocalDpi xmlns:a14="http://schemas.microsoft.com/office/drawing/2010/main" val="0"/>
              </a:ext>
            </a:extLst>
          </a:blip>
          <a:srcRect r="75223"/>
          <a:stretch/>
        </p:blipFill>
        <p:spPr bwMode="auto">
          <a:xfrm>
            <a:off x="-36511" y="-27384"/>
            <a:ext cx="668809" cy="9268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91422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ctr" defTabSz="914400" rtl="0" eaLnBrk="1" latinLnBrk="0" hangingPunct="1">
        <a:spcBef>
          <a:spcPct val="0"/>
        </a:spcBef>
        <a:buNone/>
        <a:defRPr sz="3200" b="0" kern="1200">
          <a:solidFill>
            <a:schemeClr val="bg1"/>
          </a:solidFill>
          <a:latin typeface="Cambria" panose="02040503050406030204" pitchFamily="18" charset="0"/>
          <a:ea typeface="Cambria" panose="02040503050406030204" pitchFamily="18" charset="0"/>
          <a:cs typeface="Times New Roman" panose="02020603050405020304" pitchFamily="18" charset="0"/>
        </a:defRPr>
      </a:lvl1pPr>
    </p:titleStyle>
    <p:bodyStyle>
      <a:lvl1pPr marL="342900" indent="-342900" algn="l" defTabSz="914400" rtl="0" eaLnBrk="1" latinLnBrk="0" hangingPunct="1">
        <a:spcBef>
          <a:spcPct val="20000"/>
        </a:spcBef>
        <a:buFont typeface="Arial" panose="020B0604020202020204" pitchFamily="34" charset="0"/>
        <a:buChar char="•"/>
        <a:defRPr sz="2200" b="0" kern="1200">
          <a:solidFill>
            <a:schemeClr val="bg1"/>
          </a:solidFill>
          <a:latin typeface="Cambria" panose="02040503050406030204" pitchFamily="18" charset="0"/>
          <a:ea typeface="Cambria" panose="02040503050406030204" pitchFamily="18" charset="0"/>
          <a:cs typeface="Times New Roman" panose="02020603050405020304" pitchFamily="18" charset="0"/>
        </a:defRPr>
      </a:lvl1pPr>
      <a:lvl2pPr marL="742950" indent="-285750" algn="l" defTabSz="914400" rtl="0" eaLnBrk="1" latinLnBrk="0" hangingPunct="1">
        <a:spcBef>
          <a:spcPct val="20000"/>
        </a:spcBef>
        <a:buFont typeface="Arial" panose="020B0604020202020204" pitchFamily="34" charset="0"/>
        <a:buChar char="–"/>
        <a:defRPr sz="2100" b="0" kern="1200">
          <a:solidFill>
            <a:schemeClr val="bg1"/>
          </a:solidFill>
          <a:latin typeface="Cambria" panose="02040503050406030204" pitchFamily="18" charset="0"/>
          <a:ea typeface="Cambria" panose="02040503050406030204" pitchFamily="18" charset="0"/>
          <a:cs typeface="Times New Roman" panose="02020603050405020304" pitchFamily="18" charset="0"/>
        </a:defRPr>
      </a:lvl2pPr>
      <a:lvl3pPr marL="1143000" indent="-228600" algn="l" defTabSz="914400" rtl="0" eaLnBrk="1" latinLnBrk="0" hangingPunct="1">
        <a:spcBef>
          <a:spcPct val="20000"/>
        </a:spcBef>
        <a:buFont typeface="Arial" panose="020B0604020202020204" pitchFamily="34" charset="0"/>
        <a:buChar char="•"/>
        <a:defRPr sz="2000" b="0" kern="1200">
          <a:solidFill>
            <a:schemeClr val="bg1"/>
          </a:solidFill>
          <a:latin typeface="Cambria" panose="02040503050406030204" pitchFamily="18" charset="0"/>
          <a:ea typeface="Cambria" panose="02040503050406030204" pitchFamily="18" charset="0"/>
          <a:cs typeface="Times New Roman" panose="02020603050405020304" pitchFamily="18" charset="0"/>
        </a:defRPr>
      </a:lvl3pPr>
      <a:lvl4pPr marL="1600200" indent="-228600" algn="l" defTabSz="914400" rtl="0" eaLnBrk="1" latinLnBrk="0" hangingPunct="1">
        <a:spcBef>
          <a:spcPct val="20000"/>
        </a:spcBef>
        <a:buFont typeface="Arial" panose="020B0604020202020204" pitchFamily="34" charset="0"/>
        <a:buChar char="–"/>
        <a:defRPr sz="1900" b="0" kern="1200">
          <a:solidFill>
            <a:schemeClr val="bg1"/>
          </a:solidFill>
          <a:latin typeface="Cambria" panose="02040503050406030204" pitchFamily="18" charset="0"/>
          <a:ea typeface="Cambria" panose="02040503050406030204" pitchFamily="18" charset="0"/>
          <a:cs typeface="Times New Roman" panose="02020603050405020304" pitchFamily="18" charset="0"/>
        </a:defRPr>
      </a:lvl4pPr>
      <a:lvl5pPr marL="2057400" indent="-228600" algn="l" defTabSz="914400" rtl="0" eaLnBrk="1" latinLnBrk="0" hangingPunct="1">
        <a:spcBef>
          <a:spcPct val="20000"/>
        </a:spcBef>
        <a:buFont typeface="Arial" panose="020B0604020202020204" pitchFamily="34" charset="0"/>
        <a:buChar char="»"/>
        <a:defRPr sz="1800" b="0" kern="1200">
          <a:solidFill>
            <a:schemeClr val="bg1"/>
          </a:solidFill>
          <a:latin typeface="Cambria" panose="02040503050406030204" pitchFamily="18" charset="0"/>
          <a:ea typeface="Cambria" panose="02040503050406030204" pitchFamily="18" charset="0"/>
          <a:cs typeface="Times New Roman" panose="02020603050405020304" pitchFamily="18"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openxmlformats.org/officeDocument/2006/relationships/image" Target="../media/image10.wmf"/><Relationship Id="rId3" Type="http://schemas.openxmlformats.org/officeDocument/2006/relationships/audio" Target="../media/media3.m4a"/><Relationship Id="rId7" Type="http://schemas.openxmlformats.org/officeDocument/2006/relationships/oleObject" Target="../embeddings/oleObject2.bin"/><Relationship Id="rId2" Type="http://schemas.microsoft.com/office/2007/relationships/media" Target="../media/media3.m4a"/><Relationship Id="rId1" Type="http://schemas.openxmlformats.org/officeDocument/2006/relationships/tags" Target="../tags/tag1.xml"/><Relationship Id="rId6" Type="http://schemas.openxmlformats.org/officeDocument/2006/relationships/image" Target="../media/image9.wmf"/><Relationship Id="rId5" Type="http://schemas.openxmlformats.org/officeDocument/2006/relationships/oleObject" Target="../embeddings/oleObject1.bin"/><Relationship Id="rId4" Type="http://schemas.openxmlformats.org/officeDocument/2006/relationships/slideLayout" Target="../slideLayouts/slideLayout2.xml"/><Relationship Id="rId9"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7" Type="http://schemas.openxmlformats.org/officeDocument/2006/relationships/image" Target="../media/image8.png"/><Relationship Id="rId2" Type="http://schemas.microsoft.com/office/2007/relationships/media" Target="../media/media4.m4a"/><Relationship Id="rId1" Type="http://schemas.openxmlformats.org/officeDocument/2006/relationships/tags" Target="../tags/tag2.xml"/><Relationship Id="rId6" Type="http://schemas.openxmlformats.org/officeDocument/2006/relationships/image" Target="../media/image11.wmf"/><Relationship Id="rId5" Type="http://schemas.openxmlformats.org/officeDocument/2006/relationships/oleObject" Target="../embeddings/oleObject3.bin"/><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3.wmf"/><Relationship Id="rId3" Type="http://schemas.openxmlformats.org/officeDocument/2006/relationships/audio" Target="../media/media5.m4a"/><Relationship Id="rId7" Type="http://schemas.openxmlformats.org/officeDocument/2006/relationships/oleObject" Target="../embeddings/oleObject5.bin"/><Relationship Id="rId2" Type="http://schemas.microsoft.com/office/2007/relationships/media" Target="../media/media5.m4a"/><Relationship Id="rId1" Type="http://schemas.openxmlformats.org/officeDocument/2006/relationships/tags" Target="../tags/tag3.xml"/><Relationship Id="rId6" Type="http://schemas.openxmlformats.org/officeDocument/2006/relationships/image" Target="../media/image12.wmf"/><Relationship Id="rId11" Type="http://schemas.openxmlformats.org/officeDocument/2006/relationships/image" Target="../media/image8.png"/><Relationship Id="rId5" Type="http://schemas.openxmlformats.org/officeDocument/2006/relationships/oleObject" Target="../embeddings/oleObject4.bin"/><Relationship Id="rId10" Type="http://schemas.openxmlformats.org/officeDocument/2006/relationships/image" Target="../media/image14.wmf"/><Relationship Id="rId4" Type="http://schemas.openxmlformats.org/officeDocument/2006/relationships/slideLayout" Target="../slideLayouts/slideLayout2.xml"/><Relationship Id="rId9" Type="http://schemas.openxmlformats.org/officeDocument/2006/relationships/oleObject" Target="../embeddings/oleObject6.bin"/></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4.xml"/><Relationship Id="rId5" Type="http://schemas.openxmlformats.org/officeDocument/2006/relationships/image" Target="../media/image8.png"/><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2" Type="http://schemas.microsoft.com/office/2007/relationships/media" Target="../media/media7.m4a"/><Relationship Id="rId1" Type="http://schemas.openxmlformats.org/officeDocument/2006/relationships/tags" Target="../tags/tag5.xml"/><Relationship Id="rId5" Type="http://schemas.openxmlformats.org/officeDocument/2006/relationships/image" Target="../media/image8.png"/><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6.xml"/><Relationship Id="rId5" Type="http://schemas.openxmlformats.org/officeDocument/2006/relationships/image" Target="../media/image8.png"/><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6.wmf"/><Relationship Id="rId3" Type="http://schemas.openxmlformats.org/officeDocument/2006/relationships/audio" Target="../media/media9.m4a"/><Relationship Id="rId7" Type="http://schemas.openxmlformats.org/officeDocument/2006/relationships/oleObject" Target="../embeddings/oleObject8.bin"/><Relationship Id="rId2" Type="http://schemas.microsoft.com/office/2007/relationships/media" Target="../media/media9.m4a"/><Relationship Id="rId1" Type="http://schemas.openxmlformats.org/officeDocument/2006/relationships/tags" Target="../tags/tag7.xml"/><Relationship Id="rId6" Type="http://schemas.openxmlformats.org/officeDocument/2006/relationships/image" Target="../media/image15.wmf"/><Relationship Id="rId5" Type="http://schemas.openxmlformats.org/officeDocument/2006/relationships/oleObject" Target="../embeddings/oleObject7.bin"/><Relationship Id="rId4" Type="http://schemas.openxmlformats.org/officeDocument/2006/relationships/slideLayout" Target="../slideLayouts/slideLayout2.xml"/><Relationship Id="rId9"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7" Type="http://schemas.openxmlformats.org/officeDocument/2006/relationships/image" Target="../media/image8.png"/><Relationship Id="rId2" Type="http://schemas.microsoft.com/office/2007/relationships/media" Target="../media/media10.m4a"/><Relationship Id="rId1" Type="http://schemas.openxmlformats.org/officeDocument/2006/relationships/tags" Target="../tags/tag8.xml"/><Relationship Id="rId6" Type="http://schemas.openxmlformats.org/officeDocument/2006/relationships/image" Target="../media/image17.wmf"/><Relationship Id="rId5" Type="http://schemas.openxmlformats.org/officeDocument/2006/relationships/oleObject" Target="../embeddings/oleObject9.bin"/><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9.wmf"/><Relationship Id="rId13" Type="http://schemas.openxmlformats.org/officeDocument/2006/relationships/image" Target="../media/image8.png"/><Relationship Id="rId3" Type="http://schemas.openxmlformats.org/officeDocument/2006/relationships/audio" Target="../media/media11.m4a"/><Relationship Id="rId7" Type="http://schemas.openxmlformats.org/officeDocument/2006/relationships/oleObject" Target="../embeddings/oleObject11.bin"/><Relationship Id="rId12" Type="http://schemas.openxmlformats.org/officeDocument/2006/relationships/image" Target="../media/image21.wmf"/><Relationship Id="rId2" Type="http://schemas.microsoft.com/office/2007/relationships/media" Target="../media/media11.m4a"/><Relationship Id="rId1" Type="http://schemas.openxmlformats.org/officeDocument/2006/relationships/tags" Target="../tags/tag9.xml"/><Relationship Id="rId6" Type="http://schemas.openxmlformats.org/officeDocument/2006/relationships/image" Target="../media/image18.wmf"/><Relationship Id="rId11" Type="http://schemas.openxmlformats.org/officeDocument/2006/relationships/oleObject" Target="../embeddings/oleObject13.bin"/><Relationship Id="rId5" Type="http://schemas.openxmlformats.org/officeDocument/2006/relationships/oleObject" Target="../embeddings/oleObject10.bin"/><Relationship Id="rId10" Type="http://schemas.openxmlformats.org/officeDocument/2006/relationships/image" Target="../media/image20.wmf"/><Relationship Id="rId4" Type="http://schemas.openxmlformats.org/officeDocument/2006/relationships/slideLayout" Target="../slideLayouts/slideLayout2.xml"/><Relationship Id="rId9" Type="http://schemas.openxmlformats.org/officeDocument/2006/relationships/oleObject" Target="../embeddings/oleObject12.bin"/></Relationships>
</file>

<file path=ppt/slides/_rels/slide12.xml.rels><?xml version="1.0" encoding="UTF-8" standalone="yes"?>
<Relationships xmlns="http://schemas.openxmlformats.org/package/2006/relationships"><Relationship Id="rId8" Type="http://schemas.openxmlformats.org/officeDocument/2006/relationships/image" Target="../media/image23.wmf"/><Relationship Id="rId13" Type="http://schemas.openxmlformats.org/officeDocument/2006/relationships/image" Target="../media/image8.png"/><Relationship Id="rId3" Type="http://schemas.openxmlformats.org/officeDocument/2006/relationships/audio" Target="../media/media12.m4a"/><Relationship Id="rId7" Type="http://schemas.openxmlformats.org/officeDocument/2006/relationships/oleObject" Target="../embeddings/oleObject15.bin"/><Relationship Id="rId12" Type="http://schemas.openxmlformats.org/officeDocument/2006/relationships/image" Target="../media/image25.wmf"/><Relationship Id="rId2" Type="http://schemas.microsoft.com/office/2007/relationships/media" Target="../media/media12.m4a"/><Relationship Id="rId1" Type="http://schemas.openxmlformats.org/officeDocument/2006/relationships/tags" Target="../tags/tag10.xml"/><Relationship Id="rId6" Type="http://schemas.openxmlformats.org/officeDocument/2006/relationships/image" Target="../media/image22.wmf"/><Relationship Id="rId11" Type="http://schemas.openxmlformats.org/officeDocument/2006/relationships/oleObject" Target="../embeddings/oleObject17.bin"/><Relationship Id="rId5" Type="http://schemas.openxmlformats.org/officeDocument/2006/relationships/oleObject" Target="../embeddings/oleObject14.bin"/><Relationship Id="rId10" Type="http://schemas.openxmlformats.org/officeDocument/2006/relationships/image" Target="../media/image24.wmf"/><Relationship Id="rId4" Type="http://schemas.openxmlformats.org/officeDocument/2006/relationships/slideLayout" Target="../slideLayouts/slideLayout2.xml"/><Relationship Id="rId9" Type="http://schemas.openxmlformats.org/officeDocument/2006/relationships/oleObject" Target="../embeddings/oleObject16.bin"/></Relationships>
</file>

<file path=ppt/slides/_rels/slide13.xml.rels><?xml version="1.0" encoding="UTF-8" standalone="yes"?>
<Relationships xmlns="http://schemas.openxmlformats.org/package/2006/relationships"><Relationship Id="rId8" Type="http://schemas.openxmlformats.org/officeDocument/2006/relationships/image" Target="../media/image27.wmf"/><Relationship Id="rId13" Type="http://schemas.openxmlformats.org/officeDocument/2006/relationships/oleObject" Target="../embeddings/oleObject22.bin"/><Relationship Id="rId18" Type="http://schemas.openxmlformats.org/officeDocument/2006/relationships/image" Target="../media/image32.wmf"/><Relationship Id="rId3" Type="http://schemas.openxmlformats.org/officeDocument/2006/relationships/audio" Target="../media/media13.m4a"/><Relationship Id="rId7" Type="http://schemas.openxmlformats.org/officeDocument/2006/relationships/oleObject" Target="../embeddings/oleObject19.bin"/><Relationship Id="rId12" Type="http://schemas.openxmlformats.org/officeDocument/2006/relationships/image" Target="../media/image29.wmf"/><Relationship Id="rId17" Type="http://schemas.openxmlformats.org/officeDocument/2006/relationships/oleObject" Target="../embeddings/oleObject24.bin"/><Relationship Id="rId2" Type="http://schemas.microsoft.com/office/2007/relationships/media" Target="../media/media13.m4a"/><Relationship Id="rId16" Type="http://schemas.openxmlformats.org/officeDocument/2006/relationships/image" Target="../media/image31.wmf"/><Relationship Id="rId1" Type="http://schemas.openxmlformats.org/officeDocument/2006/relationships/tags" Target="../tags/tag11.xml"/><Relationship Id="rId6" Type="http://schemas.openxmlformats.org/officeDocument/2006/relationships/image" Target="../media/image26.wmf"/><Relationship Id="rId11" Type="http://schemas.openxmlformats.org/officeDocument/2006/relationships/oleObject" Target="../embeddings/oleObject21.bin"/><Relationship Id="rId5" Type="http://schemas.openxmlformats.org/officeDocument/2006/relationships/oleObject" Target="../embeddings/oleObject18.bin"/><Relationship Id="rId15" Type="http://schemas.openxmlformats.org/officeDocument/2006/relationships/oleObject" Target="../embeddings/oleObject23.bin"/><Relationship Id="rId10" Type="http://schemas.openxmlformats.org/officeDocument/2006/relationships/image" Target="../media/image28.wmf"/><Relationship Id="rId19" Type="http://schemas.openxmlformats.org/officeDocument/2006/relationships/image" Target="../media/image8.png"/><Relationship Id="rId4" Type="http://schemas.openxmlformats.org/officeDocument/2006/relationships/slideLayout" Target="../slideLayouts/slideLayout2.xml"/><Relationship Id="rId9" Type="http://schemas.openxmlformats.org/officeDocument/2006/relationships/oleObject" Target="../embeddings/oleObject20.bin"/><Relationship Id="rId14" Type="http://schemas.openxmlformats.org/officeDocument/2006/relationships/image" Target="../media/image30.wmf"/></Relationships>
</file>

<file path=ppt/slides/_rels/slide14.xml.rels><?xml version="1.0" encoding="UTF-8" standalone="yes"?>
<Relationships xmlns="http://schemas.openxmlformats.org/package/2006/relationships"><Relationship Id="rId3" Type="http://schemas.openxmlformats.org/officeDocument/2006/relationships/audio" Target="../media/media14.m4a"/><Relationship Id="rId2" Type="http://schemas.microsoft.com/office/2007/relationships/media" Target="../media/media14.m4a"/><Relationship Id="rId1" Type="http://schemas.openxmlformats.org/officeDocument/2006/relationships/tags" Target="../tags/tag12.xml"/><Relationship Id="rId5" Type="http://schemas.openxmlformats.org/officeDocument/2006/relationships/image" Target="../media/image8.png"/><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audio" Target="../media/media15.m4a"/><Relationship Id="rId2" Type="http://schemas.microsoft.com/office/2007/relationships/media" Target="../media/media15.m4a"/><Relationship Id="rId1" Type="http://schemas.openxmlformats.org/officeDocument/2006/relationships/tags" Target="../tags/tag13.xml"/><Relationship Id="rId5" Type="http://schemas.openxmlformats.org/officeDocument/2006/relationships/image" Target="../media/image8.png"/><Relationship Id="rId4"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audio" Target="../media/media16.m4a"/><Relationship Id="rId2" Type="http://schemas.microsoft.com/office/2007/relationships/media" Target="../media/media16.m4a"/><Relationship Id="rId1" Type="http://schemas.openxmlformats.org/officeDocument/2006/relationships/tags" Target="../tags/tag14.xml"/><Relationship Id="rId5" Type="http://schemas.openxmlformats.org/officeDocument/2006/relationships/image" Target="../media/image8.png"/><Relationship Id="rId4"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audio" Target="../media/media17.m4a"/><Relationship Id="rId2" Type="http://schemas.microsoft.com/office/2007/relationships/media" Target="../media/media17.m4a"/><Relationship Id="rId1" Type="http://schemas.openxmlformats.org/officeDocument/2006/relationships/tags" Target="../tags/tag15.xml"/><Relationship Id="rId5" Type="http://schemas.openxmlformats.org/officeDocument/2006/relationships/image" Target="../media/image8.png"/><Relationship Id="rId4"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audio" Target="../media/media18.m4a"/><Relationship Id="rId2" Type="http://schemas.microsoft.com/office/2007/relationships/media" Target="../media/media18.m4a"/><Relationship Id="rId1" Type="http://schemas.openxmlformats.org/officeDocument/2006/relationships/tags" Target="../tags/tag16.xml"/><Relationship Id="rId5" Type="http://schemas.openxmlformats.org/officeDocument/2006/relationships/image" Target="../media/image8.png"/><Relationship Id="rId4"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audio" Target="../media/media19.m4a"/><Relationship Id="rId2" Type="http://schemas.microsoft.com/office/2007/relationships/media" Target="../media/media19.m4a"/><Relationship Id="rId1" Type="http://schemas.openxmlformats.org/officeDocument/2006/relationships/tags" Target="../tags/tag17.xml"/><Relationship Id="rId6" Type="http://schemas.openxmlformats.org/officeDocument/2006/relationships/image" Target="../media/image8.png"/><Relationship Id="rId5" Type="http://schemas.openxmlformats.org/officeDocument/2006/relationships/image" Target="../media/image33.png"/><Relationship Id="rId4"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8.png"/><Relationship Id="rId4" Type="http://schemas.openxmlformats.org/officeDocument/2006/relationships/image" Target="../media/image34.gif"/></Relationships>
</file>

<file path=ppt/slides/_rels/slide21.xml.rels><?xml version="1.0" encoding="UTF-8" standalone="yes"?>
<Relationships xmlns="http://schemas.openxmlformats.org/package/2006/relationships"><Relationship Id="rId3" Type="http://schemas.openxmlformats.org/officeDocument/2006/relationships/audio" Target="../media/media21.m4a"/><Relationship Id="rId2" Type="http://schemas.microsoft.com/office/2007/relationships/media" Target="../media/media21.m4a"/><Relationship Id="rId1" Type="http://schemas.openxmlformats.org/officeDocument/2006/relationships/tags" Target="../tags/tag18.xml"/><Relationship Id="rId6" Type="http://schemas.openxmlformats.org/officeDocument/2006/relationships/image" Target="../media/image8.png"/><Relationship Id="rId5" Type="http://schemas.openxmlformats.org/officeDocument/2006/relationships/image" Target="../media/image35.png"/><Relationship Id="rId4"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8.png"/><Relationship Id="rId4" Type="http://schemas.openxmlformats.org/officeDocument/2006/relationships/image" Target="../media/image36.gif"/></Relationships>
</file>

<file path=ppt/slides/_rels/slide23.xml.rels><?xml version="1.0" encoding="UTF-8" standalone="yes"?>
<Relationships xmlns="http://schemas.openxmlformats.org/package/2006/relationships"><Relationship Id="rId8" Type="http://schemas.openxmlformats.org/officeDocument/2006/relationships/image" Target="../media/image38.wmf"/><Relationship Id="rId13" Type="http://schemas.openxmlformats.org/officeDocument/2006/relationships/image" Target="../media/image8.png"/><Relationship Id="rId3" Type="http://schemas.openxmlformats.org/officeDocument/2006/relationships/audio" Target="../media/media23.m4a"/><Relationship Id="rId7" Type="http://schemas.openxmlformats.org/officeDocument/2006/relationships/oleObject" Target="../embeddings/oleObject26.bin"/><Relationship Id="rId12" Type="http://schemas.openxmlformats.org/officeDocument/2006/relationships/image" Target="../media/image40.wmf"/><Relationship Id="rId2" Type="http://schemas.microsoft.com/office/2007/relationships/media" Target="../media/media23.m4a"/><Relationship Id="rId1" Type="http://schemas.openxmlformats.org/officeDocument/2006/relationships/tags" Target="../tags/tag19.xml"/><Relationship Id="rId6" Type="http://schemas.openxmlformats.org/officeDocument/2006/relationships/image" Target="../media/image37.wmf"/><Relationship Id="rId11" Type="http://schemas.openxmlformats.org/officeDocument/2006/relationships/oleObject" Target="../embeddings/oleObject28.bin"/><Relationship Id="rId5" Type="http://schemas.openxmlformats.org/officeDocument/2006/relationships/oleObject" Target="../embeddings/oleObject25.bin"/><Relationship Id="rId10" Type="http://schemas.openxmlformats.org/officeDocument/2006/relationships/image" Target="../media/image39.wmf"/><Relationship Id="rId4" Type="http://schemas.openxmlformats.org/officeDocument/2006/relationships/slideLayout" Target="../slideLayouts/slideLayout2.xml"/><Relationship Id="rId9" Type="http://schemas.openxmlformats.org/officeDocument/2006/relationships/oleObject" Target="../embeddings/oleObject27.bin"/></Relationships>
</file>

<file path=ppt/slides/_rels/slide24.xml.rels><?xml version="1.0" encoding="UTF-8" standalone="yes"?>
<Relationships xmlns="http://schemas.openxmlformats.org/package/2006/relationships"><Relationship Id="rId3" Type="http://schemas.openxmlformats.org/officeDocument/2006/relationships/audio" Target="../media/media24.m4a"/><Relationship Id="rId2" Type="http://schemas.microsoft.com/office/2007/relationships/media" Target="../media/media24.m4a"/><Relationship Id="rId1" Type="http://schemas.openxmlformats.org/officeDocument/2006/relationships/tags" Target="../tags/tag20.xml"/><Relationship Id="rId5" Type="http://schemas.openxmlformats.org/officeDocument/2006/relationships/image" Target="../media/image8.png"/><Relationship Id="rId4"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audio" Target="../media/media25.m4a"/><Relationship Id="rId7" Type="http://schemas.openxmlformats.org/officeDocument/2006/relationships/image" Target="../media/image8.png"/><Relationship Id="rId2" Type="http://schemas.microsoft.com/office/2007/relationships/media" Target="../media/media25.m4a"/><Relationship Id="rId1" Type="http://schemas.openxmlformats.org/officeDocument/2006/relationships/tags" Target="../tags/tag21.xml"/><Relationship Id="rId6" Type="http://schemas.openxmlformats.org/officeDocument/2006/relationships/image" Target="../media/image42.wmf"/><Relationship Id="rId5" Type="http://schemas.openxmlformats.org/officeDocument/2006/relationships/image" Target="../media/image41.wmf"/><Relationship Id="rId4"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audio" Target="../media/media26.m4a"/><Relationship Id="rId2" Type="http://schemas.microsoft.com/office/2007/relationships/media" Target="../media/media26.m4a"/><Relationship Id="rId1" Type="http://schemas.openxmlformats.org/officeDocument/2006/relationships/tags" Target="../tags/tag22.xml"/><Relationship Id="rId5" Type="http://schemas.openxmlformats.org/officeDocument/2006/relationships/image" Target="../media/image8.png"/><Relationship Id="rId4"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audio" Target="../media/media27.m4a"/><Relationship Id="rId7" Type="http://schemas.openxmlformats.org/officeDocument/2006/relationships/image" Target="../media/image8.png"/><Relationship Id="rId2" Type="http://schemas.microsoft.com/office/2007/relationships/media" Target="../media/media27.m4a"/><Relationship Id="rId1" Type="http://schemas.openxmlformats.org/officeDocument/2006/relationships/tags" Target="../tags/tag23.xml"/><Relationship Id="rId6" Type="http://schemas.openxmlformats.org/officeDocument/2006/relationships/image" Target="../media/image42.wmf"/><Relationship Id="rId5" Type="http://schemas.openxmlformats.org/officeDocument/2006/relationships/image" Target="../media/image41.wmf"/><Relationship Id="rId4"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audio" Target="../media/media28.m4a"/><Relationship Id="rId2" Type="http://schemas.microsoft.com/office/2007/relationships/media" Target="../media/media28.m4a"/><Relationship Id="rId1" Type="http://schemas.openxmlformats.org/officeDocument/2006/relationships/tags" Target="../tags/tag24.xml"/><Relationship Id="rId5" Type="http://schemas.openxmlformats.org/officeDocument/2006/relationships/image" Target="../media/image8.png"/><Relationship Id="rId4"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audio" Target="../media/media29.m4a"/><Relationship Id="rId7" Type="http://schemas.openxmlformats.org/officeDocument/2006/relationships/image" Target="../media/image44.wmf"/><Relationship Id="rId2" Type="http://schemas.microsoft.com/office/2007/relationships/media" Target="../media/media29.m4a"/><Relationship Id="rId1" Type="http://schemas.openxmlformats.org/officeDocument/2006/relationships/tags" Target="../tags/tag25.xml"/><Relationship Id="rId6" Type="http://schemas.openxmlformats.org/officeDocument/2006/relationships/oleObject" Target="../embeddings/oleObject29.bin"/><Relationship Id="rId5" Type="http://schemas.openxmlformats.org/officeDocument/2006/relationships/image" Target="../media/image43.png"/><Relationship Id="rId4"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8.png"/><Relationship Id="rId4" Type="http://schemas.openxmlformats.org/officeDocument/2006/relationships/image" Target="../media/image45.gif"/></Relationships>
</file>

<file path=ppt/slides/_rels/slide31.xml.rels><?xml version="1.0" encoding="UTF-8" standalone="yes"?>
<Relationships xmlns="http://schemas.openxmlformats.org/package/2006/relationships"><Relationship Id="rId3" Type="http://schemas.openxmlformats.org/officeDocument/2006/relationships/audio" Target="../media/media31.m4a"/><Relationship Id="rId2" Type="http://schemas.microsoft.com/office/2007/relationships/media" Target="../media/media31.m4a"/><Relationship Id="rId1" Type="http://schemas.openxmlformats.org/officeDocument/2006/relationships/tags" Target="../tags/tag26.xml"/><Relationship Id="rId6" Type="http://schemas.openxmlformats.org/officeDocument/2006/relationships/image" Target="../media/image8.png"/><Relationship Id="rId5" Type="http://schemas.openxmlformats.org/officeDocument/2006/relationships/image" Target="../media/image46.png"/><Relationship Id="rId4"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8.png"/><Relationship Id="rId4" Type="http://schemas.openxmlformats.org/officeDocument/2006/relationships/image" Target="../media/image47.gif"/></Relationships>
</file>

<file path=ppt/slides/_rels/slide33.xml.rels><?xml version="1.0" encoding="UTF-8" standalone="yes"?>
<Relationships xmlns="http://schemas.openxmlformats.org/package/2006/relationships"><Relationship Id="rId3" Type="http://schemas.openxmlformats.org/officeDocument/2006/relationships/audio" Target="../media/media33.m4a"/><Relationship Id="rId2" Type="http://schemas.microsoft.com/office/2007/relationships/media" Target="../media/media33.m4a"/><Relationship Id="rId1" Type="http://schemas.openxmlformats.org/officeDocument/2006/relationships/tags" Target="../tags/tag27.xml"/><Relationship Id="rId5" Type="http://schemas.openxmlformats.org/officeDocument/2006/relationships/image" Target="../media/image8.png"/><Relationship Id="rId4"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8.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4" Type="http://schemas.openxmlformats.org/officeDocument/2006/relationships/image" Target="../media/image8.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image" Target="../media/image50.jpeg"/><Relationship Id="rId5" Type="http://schemas.openxmlformats.org/officeDocument/2006/relationships/image" Target="../media/image49.jpeg"/><Relationship Id="rId4" Type="http://schemas.openxmlformats.org/officeDocument/2006/relationships/image" Target="../media/image48.jpe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Approximating solutions</a:t>
            </a:r>
            <a:br>
              <a:rPr lang="en-US" dirty="0"/>
            </a:br>
            <a:r>
              <a:rPr lang="en-US" dirty="0"/>
              <a:t>to the heat equation</a:t>
            </a:r>
            <a:endParaRPr lang="en-CA" dirty="0"/>
          </a:p>
        </p:txBody>
      </p:sp>
      <p:sp>
        <p:nvSpPr>
          <p:cNvPr id="3" name="AutoShape 5" descr="File:L&amp;W Regt Badge.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CA"/>
          </a:p>
        </p:txBody>
      </p:sp>
      <p:sp>
        <p:nvSpPr>
          <p:cNvPr id="5" name="AutoShape 8" descr="https://army.ca/inf/linc.gif"/>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CA"/>
          </a:p>
        </p:txBody>
      </p:sp>
      <p:sp>
        <p:nvSpPr>
          <p:cNvPr id="6" name="AutoShape 10" descr="https://army.ca/inf/linc.gif"/>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CA"/>
          </a:p>
        </p:txBody>
      </p:sp>
      <p:pic>
        <p:nvPicPr>
          <p:cNvPr id="4" name="Audio 3">
            <a:hlinkClick r:id="" action="ppaction://media"/>
            <a:extLst>
              <a:ext uri="{FF2B5EF4-FFF2-40B4-BE49-F238E27FC236}">
                <a16:creationId xmlns:a16="http://schemas.microsoft.com/office/drawing/2014/main" id="{FD19D248-472A-4945-8094-D9A159DE776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656847970"/>
      </p:ext>
    </p:extLst>
  </p:cSld>
  <p:clrMapOvr>
    <a:masterClrMapping/>
  </p:clrMapOvr>
  <mc:AlternateContent xmlns:mc="http://schemas.openxmlformats.org/markup-compatibility/2006" xmlns:p14="http://schemas.microsoft.com/office/powerpoint/2010/main">
    <mc:Choice Requires="p14">
      <p:transition spd="slow" p14:dur="2000" advTm="11976"/>
    </mc:Choice>
    <mc:Fallback xmlns="">
      <p:transition spd="slow" advTm="119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endParaRPr lang="en-CA" dirty="0"/>
          </a:p>
        </p:txBody>
      </p:sp>
      <p:sp>
        <p:nvSpPr>
          <p:cNvPr id="3" name="Content Placeholder 2"/>
          <p:cNvSpPr>
            <a:spLocks noGrp="1"/>
          </p:cNvSpPr>
          <p:nvPr>
            <p:ph idx="1"/>
          </p:nvPr>
        </p:nvSpPr>
        <p:spPr>
          <a:xfrm>
            <a:off x="457200" y="1600200"/>
            <a:ext cx="7587842" cy="4525963"/>
          </a:xfrm>
        </p:spPr>
        <p:txBody>
          <a:bodyPr/>
          <a:lstStyle/>
          <a:p>
            <a:r>
              <a:rPr lang="en-US" dirty="0"/>
              <a:t>In this topic, we will</a:t>
            </a:r>
          </a:p>
          <a:p>
            <a:pPr lvl="1"/>
            <a:r>
              <a:rPr lang="en-US" dirty="0"/>
              <a:t>Introduce the heat equation</a:t>
            </a:r>
          </a:p>
          <a:p>
            <a:pPr lvl="1"/>
            <a:r>
              <a:rPr lang="en-US" dirty="0"/>
              <a:t>Convert the heat equation to a finite-difference equation</a:t>
            </a:r>
          </a:p>
          <a:p>
            <a:pPr lvl="1"/>
            <a:r>
              <a:rPr lang="en-US" dirty="0"/>
              <a:t>Discuss both initial and boundary conditions for such a situation in one dimension</a:t>
            </a:r>
          </a:p>
          <a:p>
            <a:pPr lvl="1"/>
            <a:r>
              <a:rPr lang="en-US" dirty="0"/>
              <a:t>Look at an implementation in </a:t>
            </a:r>
            <a:r>
              <a:rPr lang="en-US" dirty="0" err="1"/>
              <a:t>M</a:t>
            </a:r>
            <a:r>
              <a:rPr lang="en-US" cap="small" dirty="0" err="1"/>
              <a:t>atlab</a:t>
            </a:r>
            <a:endParaRPr lang="en-US" dirty="0"/>
          </a:p>
          <a:p>
            <a:pPr lvl="1"/>
            <a:r>
              <a:rPr lang="en-US" dirty="0"/>
              <a:t>Look at two examples</a:t>
            </a:r>
          </a:p>
          <a:p>
            <a:pPr lvl="1"/>
            <a:r>
              <a:rPr lang="en-US" dirty="0"/>
              <a:t>Discuss Neumann conditions and look at the necessary modifications required and additional examples</a:t>
            </a:r>
          </a:p>
        </p:txBody>
      </p:sp>
      <p:sp>
        <p:nvSpPr>
          <p:cNvPr id="4" name="Footer Placeholder 3"/>
          <p:cNvSpPr>
            <a:spLocks noGrp="1"/>
          </p:cNvSpPr>
          <p:nvPr>
            <p:ph type="ftr" sz="quarter" idx="11"/>
          </p:nvPr>
        </p:nvSpPr>
        <p:spPr/>
        <p:txBody>
          <a:bodyPr/>
          <a:lstStyle/>
          <a:p>
            <a:r>
              <a:rPr lang="en-US"/>
              <a:t>The heat equation</a:t>
            </a:r>
            <a:endParaRPr lang="en-CA"/>
          </a:p>
        </p:txBody>
      </p:sp>
      <p:sp>
        <p:nvSpPr>
          <p:cNvPr id="7" name="Slide Number Placeholder 6"/>
          <p:cNvSpPr>
            <a:spLocks noGrp="1"/>
          </p:cNvSpPr>
          <p:nvPr>
            <p:ph type="sldNum" sz="quarter" idx="12"/>
          </p:nvPr>
        </p:nvSpPr>
        <p:spPr/>
        <p:txBody>
          <a:bodyPr/>
          <a:lstStyle/>
          <a:p>
            <a:fld id="{42EF6DC8-DA9C-4533-8A40-BB00A2545AF8}" type="slidenum">
              <a:rPr lang="en-CA" smtClean="0"/>
              <a:pPr/>
              <a:t>2</a:t>
            </a:fld>
            <a:endParaRPr lang="en-CA"/>
          </a:p>
        </p:txBody>
      </p:sp>
      <p:pic>
        <p:nvPicPr>
          <p:cNvPr id="6" name="Audio 5">
            <a:hlinkClick r:id="" action="ppaction://media"/>
            <a:extLst>
              <a:ext uri="{FF2B5EF4-FFF2-40B4-BE49-F238E27FC236}">
                <a16:creationId xmlns:a16="http://schemas.microsoft.com/office/drawing/2014/main" id="{7A1FC66E-629D-4F2C-8209-0F75F38379E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835283541"/>
      </p:ext>
    </p:extLst>
  </p:cSld>
  <p:clrMapOvr>
    <a:masterClrMapping/>
  </p:clrMapOvr>
  <mc:AlternateContent xmlns:mc="http://schemas.openxmlformats.org/markup-compatibility/2006" xmlns:p14="http://schemas.microsoft.com/office/powerpoint/2010/main">
    <mc:Choice Requires="p14">
      <p:transition spd="slow" p14:dur="2000" advTm="36102"/>
    </mc:Choice>
    <mc:Fallback xmlns="">
      <p:transition spd="slow" advTm="361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19138-FB86-45DF-B7A2-814361168A29}"/>
              </a:ext>
            </a:extLst>
          </p:cNvPr>
          <p:cNvSpPr>
            <a:spLocks noGrp="1"/>
          </p:cNvSpPr>
          <p:nvPr>
            <p:ph type="title"/>
          </p:nvPr>
        </p:nvSpPr>
        <p:spPr/>
        <p:txBody>
          <a:bodyPr/>
          <a:lstStyle/>
          <a:p>
            <a:r>
              <a:rPr lang="en-US" dirty="0"/>
              <a:t>Partial differential equations</a:t>
            </a:r>
          </a:p>
        </p:txBody>
      </p:sp>
      <p:sp>
        <p:nvSpPr>
          <p:cNvPr id="3" name="Content Placeholder 2">
            <a:extLst>
              <a:ext uri="{FF2B5EF4-FFF2-40B4-BE49-F238E27FC236}">
                <a16:creationId xmlns:a16="http://schemas.microsoft.com/office/drawing/2014/main" id="{783B1937-6703-4F59-B8F4-E1E934762CA3}"/>
              </a:ext>
            </a:extLst>
          </p:cNvPr>
          <p:cNvSpPr>
            <a:spLocks noGrp="1"/>
          </p:cNvSpPr>
          <p:nvPr>
            <p:ph idx="1"/>
          </p:nvPr>
        </p:nvSpPr>
        <p:spPr/>
        <p:txBody>
          <a:bodyPr/>
          <a:lstStyle/>
          <a:p>
            <a:r>
              <a:rPr lang="en-US" dirty="0"/>
              <a:t>The </a:t>
            </a:r>
            <a:r>
              <a:rPr lang="en-US" i="1" dirty="0"/>
              <a:t>heat equation</a:t>
            </a:r>
            <a:r>
              <a:rPr lang="en-US" dirty="0"/>
              <a:t> models the transfer of heat within a system</a:t>
            </a:r>
          </a:p>
          <a:p>
            <a:endParaRPr lang="en-US" dirty="0"/>
          </a:p>
          <a:p>
            <a:endParaRPr lang="en-US" dirty="0"/>
          </a:p>
          <a:p>
            <a:pPr lvl="1"/>
            <a:r>
              <a:rPr lang="en-US" dirty="0"/>
              <a:t>The value </a:t>
            </a:r>
            <a:r>
              <a:rPr lang="en-US" i="1" dirty="0">
                <a:latin typeface="Symbol" panose="05050102010706020507" pitchFamily="18" charset="2"/>
              </a:rPr>
              <a:t>a</a:t>
            </a:r>
            <a:r>
              <a:rPr lang="en-US" dirty="0"/>
              <a:t> is the </a:t>
            </a:r>
            <a:r>
              <a:rPr lang="en-US" i="1" dirty="0"/>
              <a:t>diffusivity </a:t>
            </a:r>
            <a:r>
              <a:rPr lang="en-US" dirty="0"/>
              <a:t>coefficient, </a:t>
            </a:r>
            <a:br>
              <a:rPr lang="en-US" dirty="0"/>
            </a:br>
            <a:r>
              <a:rPr lang="en-US" dirty="0"/>
              <a:t>		which is proportional to how quickly heat can travel 		throughout the medium</a:t>
            </a:r>
          </a:p>
          <a:p>
            <a:pPr lvl="1"/>
            <a:endParaRPr lang="en-US" dirty="0"/>
          </a:p>
          <a:p>
            <a:r>
              <a:rPr lang="en-US" dirty="0"/>
              <a:t>If the heat transfer is restricted to one dimension,</a:t>
            </a:r>
            <a:br>
              <a:rPr lang="en-US" dirty="0"/>
            </a:br>
            <a:r>
              <a:rPr lang="en-US" dirty="0"/>
              <a:t>	this simplifies to</a:t>
            </a:r>
          </a:p>
          <a:p>
            <a:endParaRPr lang="en-US" dirty="0"/>
          </a:p>
          <a:p>
            <a:pPr lvl="1"/>
            <a:endParaRPr lang="en-US" dirty="0"/>
          </a:p>
          <a:p>
            <a:pPr lvl="1"/>
            <a:r>
              <a:rPr lang="en-US" dirty="0"/>
              <a:t>This is the case if it is heat transfer along a wire</a:t>
            </a:r>
          </a:p>
          <a:p>
            <a:pPr marL="0" indent="0">
              <a:buNone/>
            </a:pPr>
            <a:endParaRPr lang="en-US" dirty="0">
              <a:solidFill>
                <a:prstClr val="white"/>
              </a:solidFill>
            </a:endParaRPr>
          </a:p>
        </p:txBody>
      </p:sp>
      <p:sp>
        <p:nvSpPr>
          <p:cNvPr id="4" name="Footer Placeholder 3">
            <a:extLst>
              <a:ext uri="{FF2B5EF4-FFF2-40B4-BE49-F238E27FC236}">
                <a16:creationId xmlns:a16="http://schemas.microsoft.com/office/drawing/2014/main" id="{11430707-9916-487C-B53A-C3C3ED3E70D5}"/>
              </a:ext>
            </a:extLst>
          </p:cNvPr>
          <p:cNvSpPr>
            <a:spLocks noGrp="1"/>
          </p:cNvSpPr>
          <p:nvPr>
            <p:ph type="ftr" sz="quarter" idx="11"/>
          </p:nvPr>
        </p:nvSpPr>
        <p:spPr/>
        <p:txBody>
          <a:bodyPr/>
          <a:lstStyle/>
          <a:p>
            <a:r>
              <a:rPr lang="en-US"/>
              <a:t>The heat equation</a:t>
            </a:r>
            <a:endParaRPr lang="en-CA" dirty="0"/>
          </a:p>
        </p:txBody>
      </p:sp>
      <p:sp>
        <p:nvSpPr>
          <p:cNvPr id="5" name="Slide Number Placeholder 4">
            <a:extLst>
              <a:ext uri="{FF2B5EF4-FFF2-40B4-BE49-F238E27FC236}">
                <a16:creationId xmlns:a16="http://schemas.microsoft.com/office/drawing/2014/main" id="{6055DF74-9549-424C-AA01-61F76840757B}"/>
              </a:ext>
            </a:extLst>
          </p:cNvPr>
          <p:cNvSpPr>
            <a:spLocks noGrp="1"/>
          </p:cNvSpPr>
          <p:nvPr>
            <p:ph type="sldNum" sz="quarter" idx="12"/>
          </p:nvPr>
        </p:nvSpPr>
        <p:spPr/>
        <p:txBody>
          <a:bodyPr/>
          <a:lstStyle/>
          <a:p>
            <a:fld id="{42EF6DC8-DA9C-4533-8A40-BB00A2545AF8}" type="slidenum">
              <a:rPr lang="en-CA" smtClean="0"/>
              <a:pPr/>
              <a:t>3</a:t>
            </a:fld>
            <a:endParaRPr lang="en-CA"/>
          </a:p>
        </p:txBody>
      </p:sp>
      <p:graphicFrame>
        <p:nvGraphicFramePr>
          <p:cNvPr id="9" name="Object 8">
            <a:extLst>
              <a:ext uri="{FF2B5EF4-FFF2-40B4-BE49-F238E27FC236}">
                <a16:creationId xmlns:a16="http://schemas.microsoft.com/office/drawing/2014/main" id="{D25672C3-7A65-4EF8-B990-EE1AC633DEFA}"/>
              </a:ext>
            </a:extLst>
          </p:cNvPr>
          <p:cNvGraphicFramePr>
            <a:graphicFrameLocks noChangeAspect="1"/>
          </p:cNvGraphicFramePr>
          <p:nvPr>
            <p:extLst>
              <p:ext uri="{D42A27DB-BD31-4B8C-83A1-F6EECF244321}">
                <p14:modId xmlns:p14="http://schemas.microsoft.com/office/powerpoint/2010/main" val="2525783371"/>
              </p:ext>
            </p:extLst>
          </p:nvPr>
        </p:nvGraphicFramePr>
        <p:xfrm>
          <a:off x="3196430" y="2030427"/>
          <a:ext cx="2751137" cy="766763"/>
        </p:xfrm>
        <a:graphic>
          <a:graphicData uri="http://schemas.openxmlformats.org/presentationml/2006/ole">
            <mc:AlternateContent xmlns:mc="http://schemas.openxmlformats.org/markup-compatibility/2006">
              <mc:Choice xmlns:v="urn:schemas-microsoft-com:vml" Requires="v">
                <p:oleObj name="Equation" r:id="rId5" imgW="1409400" imgH="393480" progId="Equation.DSMT4">
                  <p:embed/>
                </p:oleObj>
              </mc:Choice>
              <mc:Fallback>
                <p:oleObj name="Equation" r:id="rId5" imgW="1409400" imgH="393480" progId="Equation.DSMT4">
                  <p:embed/>
                  <p:pic>
                    <p:nvPicPr>
                      <p:cNvPr id="7" name="Object 6">
                        <a:extLst>
                          <a:ext uri="{FF2B5EF4-FFF2-40B4-BE49-F238E27FC236}">
                            <a16:creationId xmlns:a16="http://schemas.microsoft.com/office/drawing/2014/main" id="{26D4474D-4EC4-4F66-A9F7-5C02CCADB6F6}"/>
                          </a:ext>
                        </a:extLst>
                      </p:cNvPr>
                      <p:cNvPicPr/>
                      <p:nvPr/>
                    </p:nvPicPr>
                    <p:blipFill>
                      <a:blip r:embed="rId6"/>
                      <a:stretch>
                        <a:fillRect/>
                      </a:stretch>
                    </p:blipFill>
                    <p:spPr>
                      <a:xfrm>
                        <a:off x="3196430" y="2030427"/>
                        <a:ext cx="2751137" cy="766763"/>
                      </a:xfrm>
                      <a:prstGeom prst="rect">
                        <a:avLst/>
                      </a:prstGeom>
                    </p:spPr>
                  </p:pic>
                </p:oleObj>
              </mc:Fallback>
            </mc:AlternateContent>
          </a:graphicData>
        </a:graphic>
      </p:graphicFrame>
      <p:graphicFrame>
        <p:nvGraphicFramePr>
          <p:cNvPr id="10" name="Object 9">
            <a:extLst>
              <a:ext uri="{FF2B5EF4-FFF2-40B4-BE49-F238E27FC236}">
                <a16:creationId xmlns:a16="http://schemas.microsoft.com/office/drawing/2014/main" id="{55949875-6A3F-4E2E-BE7A-D7A589B5C2C5}"/>
              </a:ext>
            </a:extLst>
          </p:cNvPr>
          <p:cNvGraphicFramePr>
            <a:graphicFrameLocks noChangeAspect="1"/>
          </p:cNvGraphicFramePr>
          <p:nvPr>
            <p:extLst>
              <p:ext uri="{D42A27DB-BD31-4B8C-83A1-F6EECF244321}">
                <p14:modId xmlns:p14="http://schemas.microsoft.com/office/powerpoint/2010/main" val="896523114"/>
              </p:ext>
            </p:extLst>
          </p:nvPr>
        </p:nvGraphicFramePr>
        <p:xfrm>
          <a:off x="3084512" y="4919211"/>
          <a:ext cx="2974975" cy="815975"/>
        </p:xfrm>
        <a:graphic>
          <a:graphicData uri="http://schemas.openxmlformats.org/presentationml/2006/ole">
            <mc:AlternateContent xmlns:mc="http://schemas.openxmlformats.org/markup-compatibility/2006">
              <mc:Choice xmlns:v="urn:schemas-microsoft-com:vml" Requires="v">
                <p:oleObj name="Equation" r:id="rId7" imgW="1523880" imgH="419040" progId="Equation.DSMT4">
                  <p:embed/>
                </p:oleObj>
              </mc:Choice>
              <mc:Fallback>
                <p:oleObj name="Equation" r:id="rId7" imgW="1523880" imgH="419040" progId="Equation.DSMT4">
                  <p:embed/>
                  <p:pic>
                    <p:nvPicPr>
                      <p:cNvPr id="9" name="Object 8">
                        <a:extLst>
                          <a:ext uri="{FF2B5EF4-FFF2-40B4-BE49-F238E27FC236}">
                            <a16:creationId xmlns:a16="http://schemas.microsoft.com/office/drawing/2014/main" id="{D25672C3-7A65-4EF8-B990-EE1AC633DEFA}"/>
                          </a:ext>
                        </a:extLst>
                      </p:cNvPr>
                      <p:cNvPicPr/>
                      <p:nvPr/>
                    </p:nvPicPr>
                    <p:blipFill>
                      <a:blip r:embed="rId8"/>
                      <a:stretch>
                        <a:fillRect/>
                      </a:stretch>
                    </p:blipFill>
                    <p:spPr>
                      <a:xfrm>
                        <a:off x="3084512" y="4919211"/>
                        <a:ext cx="2974975" cy="815975"/>
                      </a:xfrm>
                      <a:prstGeom prst="rect">
                        <a:avLst/>
                      </a:prstGeom>
                    </p:spPr>
                  </p:pic>
                </p:oleObj>
              </mc:Fallback>
            </mc:AlternateContent>
          </a:graphicData>
        </a:graphic>
      </p:graphicFrame>
      <p:pic>
        <p:nvPicPr>
          <p:cNvPr id="12" name="Audio 11">
            <a:hlinkClick r:id="" action="ppaction://media"/>
            <a:extLst>
              <a:ext uri="{FF2B5EF4-FFF2-40B4-BE49-F238E27FC236}">
                <a16:creationId xmlns:a16="http://schemas.microsoft.com/office/drawing/2014/main" id="{4BB5B1AC-FD8D-4E4F-882E-36023B607BE8}"/>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1327125465"/>
      </p:ext>
    </p:extLst>
  </p:cSld>
  <p:clrMapOvr>
    <a:masterClrMapping/>
  </p:clrMapOvr>
  <mc:AlternateContent xmlns:mc="http://schemas.openxmlformats.org/markup-compatibility/2006" xmlns:p14="http://schemas.microsoft.com/office/powerpoint/2010/main">
    <mc:Choice Requires="p14">
      <p:transition spd="slow" p14:dur="2000" advTm="80623"/>
    </mc:Choice>
    <mc:Fallback xmlns="">
      <p:transition spd="slow" advTm="806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19138-FB86-45DF-B7A2-814361168A29}"/>
              </a:ext>
            </a:extLst>
          </p:cNvPr>
          <p:cNvSpPr>
            <a:spLocks noGrp="1"/>
          </p:cNvSpPr>
          <p:nvPr>
            <p:ph type="title"/>
          </p:nvPr>
        </p:nvSpPr>
        <p:spPr/>
        <p:txBody>
          <a:bodyPr/>
          <a:lstStyle/>
          <a:p>
            <a:r>
              <a:rPr lang="en-US" dirty="0"/>
              <a:t>Partial differential equations</a:t>
            </a:r>
          </a:p>
        </p:txBody>
      </p:sp>
      <p:sp>
        <p:nvSpPr>
          <p:cNvPr id="3" name="Content Placeholder 2">
            <a:extLst>
              <a:ext uri="{FF2B5EF4-FFF2-40B4-BE49-F238E27FC236}">
                <a16:creationId xmlns:a16="http://schemas.microsoft.com/office/drawing/2014/main" id="{783B1937-6703-4F59-B8F4-E1E934762CA3}"/>
              </a:ext>
            </a:extLst>
          </p:cNvPr>
          <p:cNvSpPr>
            <a:spLocks noGrp="1"/>
          </p:cNvSpPr>
          <p:nvPr>
            <p:ph idx="1"/>
          </p:nvPr>
        </p:nvSpPr>
        <p:spPr/>
        <p:txBody>
          <a:bodyPr/>
          <a:lstStyle/>
          <a:p>
            <a:r>
              <a:rPr lang="en-US" dirty="0"/>
              <a:t>In one dimension, this says:</a:t>
            </a:r>
          </a:p>
          <a:p>
            <a:pPr lvl="1"/>
            <a:endParaRPr lang="en-US" dirty="0"/>
          </a:p>
          <a:p>
            <a:pPr lvl="1"/>
            <a:endParaRPr lang="en-US" dirty="0"/>
          </a:p>
          <a:p>
            <a:pPr lvl="1"/>
            <a:endParaRPr lang="en-US" dirty="0"/>
          </a:p>
          <a:p>
            <a:pPr lvl="1"/>
            <a:r>
              <a:rPr lang="en-US" dirty="0"/>
              <a:t>The rate of change of the temperature over time is proportional to the concavity of the temperature in space</a:t>
            </a:r>
          </a:p>
          <a:p>
            <a:pPr lvl="1"/>
            <a:r>
              <a:rPr lang="en-US" dirty="0"/>
              <a:t>If the concavity is locally zero (the temperature is constant or linearly changing), there is no local change in temperature</a:t>
            </a:r>
          </a:p>
          <a:p>
            <a:pPr marL="0" indent="0">
              <a:buNone/>
            </a:pPr>
            <a:endParaRPr lang="en-US" dirty="0">
              <a:solidFill>
                <a:prstClr val="white"/>
              </a:solidFill>
            </a:endParaRPr>
          </a:p>
        </p:txBody>
      </p:sp>
      <p:sp>
        <p:nvSpPr>
          <p:cNvPr id="4" name="Footer Placeholder 3">
            <a:extLst>
              <a:ext uri="{FF2B5EF4-FFF2-40B4-BE49-F238E27FC236}">
                <a16:creationId xmlns:a16="http://schemas.microsoft.com/office/drawing/2014/main" id="{11430707-9916-487C-B53A-C3C3ED3E70D5}"/>
              </a:ext>
            </a:extLst>
          </p:cNvPr>
          <p:cNvSpPr>
            <a:spLocks noGrp="1"/>
          </p:cNvSpPr>
          <p:nvPr>
            <p:ph type="ftr" sz="quarter" idx="11"/>
          </p:nvPr>
        </p:nvSpPr>
        <p:spPr/>
        <p:txBody>
          <a:bodyPr/>
          <a:lstStyle/>
          <a:p>
            <a:r>
              <a:rPr lang="en-US"/>
              <a:t>The heat equation</a:t>
            </a:r>
            <a:endParaRPr lang="en-CA" dirty="0"/>
          </a:p>
        </p:txBody>
      </p:sp>
      <p:sp>
        <p:nvSpPr>
          <p:cNvPr id="5" name="Slide Number Placeholder 4">
            <a:extLst>
              <a:ext uri="{FF2B5EF4-FFF2-40B4-BE49-F238E27FC236}">
                <a16:creationId xmlns:a16="http://schemas.microsoft.com/office/drawing/2014/main" id="{6055DF74-9549-424C-AA01-61F76840757B}"/>
              </a:ext>
            </a:extLst>
          </p:cNvPr>
          <p:cNvSpPr>
            <a:spLocks noGrp="1"/>
          </p:cNvSpPr>
          <p:nvPr>
            <p:ph type="sldNum" sz="quarter" idx="12"/>
          </p:nvPr>
        </p:nvSpPr>
        <p:spPr/>
        <p:txBody>
          <a:bodyPr/>
          <a:lstStyle/>
          <a:p>
            <a:fld id="{42EF6DC8-DA9C-4533-8A40-BB00A2545AF8}" type="slidenum">
              <a:rPr lang="en-CA" smtClean="0"/>
              <a:pPr/>
              <a:t>4</a:t>
            </a:fld>
            <a:endParaRPr lang="en-CA"/>
          </a:p>
        </p:txBody>
      </p:sp>
      <p:graphicFrame>
        <p:nvGraphicFramePr>
          <p:cNvPr id="10" name="Object 9">
            <a:extLst>
              <a:ext uri="{FF2B5EF4-FFF2-40B4-BE49-F238E27FC236}">
                <a16:creationId xmlns:a16="http://schemas.microsoft.com/office/drawing/2014/main" id="{55949875-6A3F-4E2E-BE7A-D7A589B5C2C5}"/>
              </a:ext>
            </a:extLst>
          </p:cNvPr>
          <p:cNvGraphicFramePr>
            <a:graphicFrameLocks noChangeAspect="1"/>
          </p:cNvGraphicFramePr>
          <p:nvPr>
            <p:extLst>
              <p:ext uri="{D42A27DB-BD31-4B8C-83A1-F6EECF244321}">
                <p14:modId xmlns:p14="http://schemas.microsoft.com/office/powerpoint/2010/main" val="2574005260"/>
              </p:ext>
            </p:extLst>
          </p:nvPr>
        </p:nvGraphicFramePr>
        <p:xfrm>
          <a:off x="3193569" y="2025009"/>
          <a:ext cx="2974975" cy="815975"/>
        </p:xfrm>
        <a:graphic>
          <a:graphicData uri="http://schemas.openxmlformats.org/presentationml/2006/ole">
            <mc:AlternateContent xmlns:mc="http://schemas.openxmlformats.org/markup-compatibility/2006">
              <mc:Choice xmlns:v="urn:schemas-microsoft-com:vml" Requires="v">
                <p:oleObj name="Equation" r:id="rId5" imgW="1523880" imgH="419040" progId="Equation.DSMT4">
                  <p:embed/>
                </p:oleObj>
              </mc:Choice>
              <mc:Fallback>
                <p:oleObj name="Equation" r:id="rId5" imgW="1523880" imgH="419040" progId="Equation.DSMT4">
                  <p:embed/>
                  <p:pic>
                    <p:nvPicPr>
                      <p:cNvPr id="10" name="Object 9">
                        <a:extLst>
                          <a:ext uri="{FF2B5EF4-FFF2-40B4-BE49-F238E27FC236}">
                            <a16:creationId xmlns:a16="http://schemas.microsoft.com/office/drawing/2014/main" id="{55949875-6A3F-4E2E-BE7A-D7A589B5C2C5}"/>
                          </a:ext>
                        </a:extLst>
                      </p:cNvPr>
                      <p:cNvPicPr/>
                      <p:nvPr/>
                    </p:nvPicPr>
                    <p:blipFill>
                      <a:blip r:embed="rId6"/>
                      <a:stretch>
                        <a:fillRect/>
                      </a:stretch>
                    </p:blipFill>
                    <p:spPr>
                      <a:xfrm>
                        <a:off x="3193569" y="2025009"/>
                        <a:ext cx="2974975" cy="815975"/>
                      </a:xfrm>
                      <a:prstGeom prst="rect">
                        <a:avLst/>
                      </a:prstGeom>
                    </p:spPr>
                  </p:pic>
                </p:oleObj>
              </mc:Fallback>
            </mc:AlternateContent>
          </a:graphicData>
        </a:graphic>
      </p:graphicFrame>
      <p:pic>
        <p:nvPicPr>
          <p:cNvPr id="7" name="Audio 6">
            <a:hlinkClick r:id="" action="ppaction://media"/>
            <a:extLst>
              <a:ext uri="{FF2B5EF4-FFF2-40B4-BE49-F238E27FC236}">
                <a16:creationId xmlns:a16="http://schemas.microsoft.com/office/drawing/2014/main" id="{55F52116-3864-45C3-ACE4-8AD374E26173}"/>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3542468894"/>
      </p:ext>
    </p:extLst>
  </p:cSld>
  <p:clrMapOvr>
    <a:masterClrMapping/>
  </p:clrMapOvr>
  <mc:AlternateContent xmlns:mc="http://schemas.openxmlformats.org/markup-compatibility/2006" xmlns:p14="http://schemas.microsoft.com/office/powerpoint/2010/main">
    <mc:Choice Requires="p14">
      <p:transition spd="slow" p14:dur="2000" advTm="48349"/>
    </mc:Choice>
    <mc:Fallback xmlns="">
      <p:transition spd="slow" advTm="483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19138-FB86-45DF-B7A2-814361168A29}"/>
              </a:ext>
            </a:extLst>
          </p:cNvPr>
          <p:cNvSpPr>
            <a:spLocks noGrp="1"/>
          </p:cNvSpPr>
          <p:nvPr>
            <p:ph type="title"/>
          </p:nvPr>
        </p:nvSpPr>
        <p:spPr/>
        <p:txBody>
          <a:bodyPr/>
          <a:lstStyle/>
          <a:p>
            <a:r>
              <a:rPr lang="en-US" dirty="0"/>
              <a:t>Partial differential equations</a:t>
            </a:r>
          </a:p>
        </p:txBody>
      </p:sp>
      <p:sp>
        <p:nvSpPr>
          <p:cNvPr id="3" name="Content Placeholder 2">
            <a:extLst>
              <a:ext uri="{FF2B5EF4-FFF2-40B4-BE49-F238E27FC236}">
                <a16:creationId xmlns:a16="http://schemas.microsoft.com/office/drawing/2014/main" id="{783B1937-6703-4F59-B8F4-E1E934762CA3}"/>
              </a:ext>
            </a:extLst>
          </p:cNvPr>
          <p:cNvSpPr>
            <a:spLocks noGrp="1"/>
          </p:cNvSpPr>
          <p:nvPr>
            <p:ph idx="1"/>
          </p:nvPr>
        </p:nvSpPr>
        <p:spPr/>
        <p:txBody>
          <a:bodyPr/>
          <a:lstStyle/>
          <a:p>
            <a:r>
              <a:rPr lang="en-US" dirty="0"/>
              <a:t>In one dimension, we can substitute our two approximations:</a:t>
            </a:r>
          </a:p>
          <a:p>
            <a:endParaRPr lang="en-US" dirty="0"/>
          </a:p>
          <a:p>
            <a:endParaRPr lang="en-US" dirty="0"/>
          </a:p>
          <a:p>
            <a:pPr lvl="1"/>
            <a:r>
              <a:rPr lang="en-US" dirty="0"/>
              <a:t>Note we are only using the </a:t>
            </a:r>
            <a:r>
              <a:rPr lang="en-US" dirty="0">
                <a:latin typeface="Times New Roman" panose="02020603050405020304" pitchFamily="18" charset="0"/>
              </a:rPr>
              <a:t>O(</a:t>
            </a:r>
            <a:r>
              <a:rPr lang="en-US" i="1" dirty="0">
                <a:latin typeface="Times New Roman" panose="02020603050405020304" pitchFamily="18" charset="0"/>
              </a:rPr>
              <a:t>h</a:t>
            </a:r>
            <a:r>
              <a:rPr lang="en-US" dirty="0">
                <a:latin typeface="Times New Roman" panose="02020603050405020304" pitchFamily="18" charset="0"/>
              </a:rPr>
              <a:t>)</a:t>
            </a:r>
            <a:r>
              <a:rPr lang="en-US" dirty="0"/>
              <a:t> approximation</a:t>
            </a:r>
          </a:p>
          <a:p>
            <a:pPr lvl="1"/>
            <a:endParaRPr lang="en-US" dirty="0"/>
          </a:p>
          <a:p>
            <a:r>
              <a:rPr lang="en-US" dirty="0"/>
              <a:t>We can rewrite this as follows:</a:t>
            </a:r>
          </a:p>
          <a:p>
            <a:endParaRPr lang="en-US" dirty="0"/>
          </a:p>
          <a:p>
            <a:endParaRPr lang="en-US" dirty="0"/>
          </a:p>
          <a:p>
            <a:pPr lvl="1"/>
            <a:r>
              <a:rPr lang="en-US" dirty="0"/>
              <a:t>Compare this with Euler’s method:</a:t>
            </a:r>
          </a:p>
          <a:p>
            <a:endParaRPr lang="en-US" dirty="0"/>
          </a:p>
          <a:p>
            <a:pPr lvl="1"/>
            <a:endParaRPr lang="en-US" dirty="0"/>
          </a:p>
        </p:txBody>
      </p:sp>
      <p:sp>
        <p:nvSpPr>
          <p:cNvPr id="4" name="Footer Placeholder 3">
            <a:extLst>
              <a:ext uri="{FF2B5EF4-FFF2-40B4-BE49-F238E27FC236}">
                <a16:creationId xmlns:a16="http://schemas.microsoft.com/office/drawing/2014/main" id="{11430707-9916-487C-B53A-C3C3ED3E70D5}"/>
              </a:ext>
            </a:extLst>
          </p:cNvPr>
          <p:cNvSpPr>
            <a:spLocks noGrp="1"/>
          </p:cNvSpPr>
          <p:nvPr>
            <p:ph type="ftr" sz="quarter" idx="11"/>
          </p:nvPr>
        </p:nvSpPr>
        <p:spPr/>
        <p:txBody>
          <a:bodyPr/>
          <a:lstStyle/>
          <a:p>
            <a:r>
              <a:rPr lang="en-US"/>
              <a:t>The heat equation</a:t>
            </a:r>
            <a:endParaRPr lang="en-CA" dirty="0"/>
          </a:p>
        </p:txBody>
      </p:sp>
      <p:sp>
        <p:nvSpPr>
          <p:cNvPr id="5" name="Slide Number Placeholder 4">
            <a:extLst>
              <a:ext uri="{FF2B5EF4-FFF2-40B4-BE49-F238E27FC236}">
                <a16:creationId xmlns:a16="http://schemas.microsoft.com/office/drawing/2014/main" id="{6055DF74-9549-424C-AA01-61F76840757B}"/>
              </a:ext>
            </a:extLst>
          </p:cNvPr>
          <p:cNvSpPr>
            <a:spLocks noGrp="1"/>
          </p:cNvSpPr>
          <p:nvPr>
            <p:ph type="sldNum" sz="quarter" idx="12"/>
          </p:nvPr>
        </p:nvSpPr>
        <p:spPr/>
        <p:txBody>
          <a:bodyPr/>
          <a:lstStyle/>
          <a:p>
            <a:fld id="{42EF6DC8-DA9C-4533-8A40-BB00A2545AF8}" type="slidenum">
              <a:rPr lang="en-CA" smtClean="0"/>
              <a:pPr/>
              <a:t>5</a:t>
            </a:fld>
            <a:endParaRPr lang="en-CA"/>
          </a:p>
        </p:txBody>
      </p:sp>
      <p:graphicFrame>
        <p:nvGraphicFramePr>
          <p:cNvPr id="9" name="Object 8">
            <a:extLst>
              <a:ext uri="{FF2B5EF4-FFF2-40B4-BE49-F238E27FC236}">
                <a16:creationId xmlns:a16="http://schemas.microsoft.com/office/drawing/2014/main" id="{D25672C3-7A65-4EF8-B990-EE1AC633DEFA}"/>
              </a:ext>
            </a:extLst>
          </p:cNvPr>
          <p:cNvGraphicFramePr>
            <a:graphicFrameLocks noChangeAspect="1"/>
          </p:cNvGraphicFramePr>
          <p:nvPr>
            <p:extLst>
              <p:ext uri="{D42A27DB-BD31-4B8C-83A1-F6EECF244321}">
                <p14:modId xmlns:p14="http://schemas.microsoft.com/office/powerpoint/2010/main" val="3910985445"/>
              </p:ext>
            </p:extLst>
          </p:nvPr>
        </p:nvGraphicFramePr>
        <p:xfrm>
          <a:off x="1125538" y="2006600"/>
          <a:ext cx="6892925" cy="815975"/>
        </p:xfrm>
        <a:graphic>
          <a:graphicData uri="http://schemas.openxmlformats.org/presentationml/2006/ole">
            <mc:AlternateContent xmlns:mc="http://schemas.openxmlformats.org/markup-compatibility/2006">
              <mc:Choice xmlns:v="urn:schemas-microsoft-com:vml" Requires="v">
                <p:oleObj name="Equation" r:id="rId5" imgW="3530520" imgH="419040" progId="Equation.DSMT4">
                  <p:embed/>
                </p:oleObj>
              </mc:Choice>
              <mc:Fallback>
                <p:oleObj name="Equation" r:id="rId5" imgW="3530520" imgH="419040" progId="Equation.DSMT4">
                  <p:embed/>
                  <p:pic>
                    <p:nvPicPr>
                      <p:cNvPr id="9" name="Object 8">
                        <a:extLst>
                          <a:ext uri="{FF2B5EF4-FFF2-40B4-BE49-F238E27FC236}">
                            <a16:creationId xmlns:a16="http://schemas.microsoft.com/office/drawing/2014/main" id="{D25672C3-7A65-4EF8-B990-EE1AC633DEFA}"/>
                          </a:ext>
                        </a:extLst>
                      </p:cNvPr>
                      <p:cNvPicPr/>
                      <p:nvPr/>
                    </p:nvPicPr>
                    <p:blipFill>
                      <a:blip r:embed="rId6"/>
                      <a:stretch>
                        <a:fillRect/>
                      </a:stretch>
                    </p:blipFill>
                    <p:spPr>
                      <a:xfrm>
                        <a:off x="1125538" y="2006600"/>
                        <a:ext cx="6892925" cy="815975"/>
                      </a:xfrm>
                      <a:prstGeom prst="rect">
                        <a:avLst/>
                      </a:prstGeom>
                    </p:spPr>
                  </p:pic>
                </p:oleObj>
              </mc:Fallback>
            </mc:AlternateContent>
          </a:graphicData>
        </a:graphic>
      </p:graphicFrame>
      <p:graphicFrame>
        <p:nvGraphicFramePr>
          <p:cNvPr id="11" name="Object 10">
            <a:extLst>
              <a:ext uri="{FF2B5EF4-FFF2-40B4-BE49-F238E27FC236}">
                <a16:creationId xmlns:a16="http://schemas.microsoft.com/office/drawing/2014/main" id="{DF5273D5-9687-4687-8FCE-577335C57062}"/>
              </a:ext>
            </a:extLst>
          </p:cNvPr>
          <p:cNvGraphicFramePr>
            <a:graphicFrameLocks noChangeAspect="1"/>
          </p:cNvGraphicFramePr>
          <p:nvPr>
            <p:extLst>
              <p:ext uri="{D42A27DB-BD31-4B8C-83A1-F6EECF244321}">
                <p14:modId xmlns:p14="http://schemas.microsoft.com/office/powerpoint/2010/main" val="1685413015"/>
              </p:ext>
            </p:extLst>
          </p:nvPr>
        </p:nvGraphicFramePr>
        <p:xfrm>
          <a:off x="1001712" y="4035426"/>
          <a:ext cx="7140575" cy="815975"/>
        </p:xfrm>
        <a:graphic>
          <a:graphicData uri="http://schemas.openxmlformats.org/presentationml/2006/ole">
            <mc:AlternateContent xmlns:mc="http://schemas.openxmlformats.org/markup-compatibility/2006">
              <mc:Choice xmlns:v="urn:schemas-microsoft-com:vml" Requires="v">
                <p:oleObj name="Equation" r:id="rId7" imgW="3657600" imgH="419040" progId="Equation.DSMT4">
                  <p:embed/>
                </p:oleObj>
              </mc:Choice>
              <mc:Fallback>
                <p:oleObj name="Equation" r:id="rId7" imgW="3657600" imgH="419040" progId="Equation.DSMT4">
                  <p:embed/>
                  <p:pic>
                    <p:nvPicPr>
                      <p:cNvPr id="9" name="Object 8">
                        <a:extLst>
                          <a:ext uri="{FF2B5EF4-FFF2-40B4-BE49-F238E27FC236}">
                            <a16:creationId xmlns:a16="http://schemas.microsoft.com/office/drawing/2014/main" id="{D25672C3-7A65-4EF8-B990-EE1AC633DEFA}"/>
                          </a:ext>
                        </a:extLst>
                      </p:cNvPr>
                      <p:cNvPicPr/>
                      <p:nvPr/>
                    </p:nvPicPr>
                    <p:blipFill>
                      <a:blip r:embed="rId8"/>
                      <a:stretch>
                        <a:fillRect/>
                      </a:stretch>
                    </p:blipFill>
                    <p:spPr>
                      <a:xfrm>
                        <a:off x="1001712" y="4035426"/>
                        <a:ext cx="7140575" cy="815975"/>
                      </a:xfrm>
                      <a:prstGeom prst="rect">
                        <a:avLst/>
                      </a:prstGeom>
                    </p:spPr>
                  </p:pic>
                </p:oleObj>
              </mc:Fallback>
            </mc:AlternateContent>
          </a:graphicData>
        </a:graphic>
      </p:graphicFrame>
      <p:graphicFrame>
        <p:nvGraphicFramePr>
          <p:cNvPr id="12" name="Object 11">
            <a:extLst>
              <a:ext uri="{FF2B5EF4-FFF2-40B4-BE49-F238E27FC236}">
                <a16:creationId xmlns:a16="http://schemas.microsoft.com/office/drawing/2014/main" id="{813E2312-92AC-4FF6-86A5-1072C06AE30B}"/>
              </a:ext>
            </a:extLst>
          </p:cNvPr>
          <p:cNvGraphicFramePr>
            <a:graphicFrameLocks noChangeAspect="1"/>
          </p:cNvGraphicFramePr>
          <p:nvPr>
            <p:extLst>
              <p:ext uri="{D42A27DB-BD31-4B8C-83A1-F6EECF244321}">
                <p14:modId xmlns:p14="http://schemas.microsoft.com/office/powerpoint/2010/main" val="2252988153"/>
              </p:ext>
            </p:extLst>
          </p:nvPr>
        </p:nvGraphicFramePr>
        <p:xfrm>
          <a:off x="1193275" y="5223720"/>
          <a:ext cx="3670300" cy="519113"/>
        </p:xfrm>
        <a:graphic>
          <a:graphicData uri="http://schemas.openxmlformats.org/presentationml/2006/ole">
            <mc:AlternateContent xmlns:mc="http://schemas.openxmlformats.org/markup-compatibility/2006">
              <mc:Choice xmlns:v="urn:schemas-microsoft-com:vml" Requires="v">
                <p:oleObj name="Equation" r:id="rId9" imgW="1879560" imgH="266400" progId="Equation.DSMT4">
                  <p:embed/>
                </p:oleObj>
              </mc:Choice>
              <mc:Fallback>
                <p:oleObj name="Equation" r:id="rId9" imgW="1879560" imgH="266400" progId="Equation.DSMT4">
                  <p:embed/>
                  <p:pic>
                    <p:nvPicPr>
                      <p:cNvPr id="11" name="Object 10">
                        <a:extLst>
                          <a:ext uri="{FF2B5EF4-FFF2-40B4-BE49-F238E27FC236}">
                            <a16:creationId xmlns:a16="http://schemas.microsoft.com/office/drawing/2014/main" id="{DF5273D5-9687-4687-8FCE-577335C57062}"/>
                          </a:ext>
                        </a:extLst>
                      </p:cNvPr>
                      <p:cNvPicPr/>
                      <p:nvPr/>
                    </p:nvPicPr>
                    <p:blipFill>
                      <a:blip r:embed="rId10"/>
                      <a:stretch>
                        <a:fillRect/>
                      </a:stretch>
                    </p:blipFill>
                    <p:spPr>
                      <a:xfrm>
                        <a:off x="1193275" y="5223720"/>
                        <a:ext cx="3670300" cy="519113"/>
                      </a:xfrm>
                      <a:prstGeom prst="rect">
                        <a:avLst/>
                      </a:prstGeom>
                    </p:spPr>
                  </p:pic>
                </p:oleObj>
              </mc:Fallback>
            </mc:AlternateContent>
          </a:graphicData>
        </a:graphic>
      </p:graphicFrame>
      <p:pic>
        <p:nvPicPr>
          <p:cNvPr id="8" name="Audio 7">
            <a:hlinkClick r:id="" action="ppaction://media"/>
            <a:extLst>
              <a:ext uri="{FF2B5EF4-FFF2-40B4-BE49-F238E27FC236}">
                <a16:creationId xmlns:a16="http://schemas.microsoft.com/office/drawing/2014/main" id="{DE089BB2-A69D-4926-8C31-B1BB113995B0}"/>
              </a:ext>
            </a:extLst>
          </p:cNvPr>
          <p:cNvPicPr>
            <a:picLocks noChangeAspect="1"/>
          </p:cNvPicPr>
          <p:nvPr>
            <a:audioFile r:link="rId3"/>
            <p:extLst>
              <p:ext uri="{DAA4B4D4-6D71-4841-9C94-3DE7FCFB9230}">
                <p14:media xmlns:p14="http://schemas.microsoft.com/office/powerpoint/2010/main" r:embed="rId2"/>
              </p:ext>
            </p:extLst>
          </p:nvPr>
        </p:nvPicPr>
        <p:blipFill>
          <a:blip r:embed="rId11"/>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4011714302"/>
      </p:ext>
    </p:extLst>
  </p:cSld>
  <p:clrMapOvr>
    <a:masterClrMapping/>
  </p:clrMapOvr>
  <mc:AlternateContent xmlns:mc="http://schemas.openxmlformats.org/markup-compatibility/2006" xmlns:p14="http://schemas.microsoft.com/office/powerpoint/2010/main">
    <mc:Choice Requires="p14">
      <p:transition spd="slow" p14:dur="2000" advTm="94949"/>
    </mc:Choice>
    <mc:Fallback xmlns="">
      <p:transition spd="slow" advTm="94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19138-FB86-45DF-B7A2-814361168A29}"/>
              </a:ext>
            </a:extLst>
          </p:cNvPr>
          <p:cNvSpPr>
            <a:spLocks noGrp="1"/>
          </p:cNvSpPr>
          <p:nvPr>
            <p:ph type="title"/>
          </p:nvPr>
        </p:nvSpPr>
        <p:spPr/>
        <p:txBody>
          <a:bodyPr/>
          <a:lstStyle/>
          <a:p>
            <a:r>
              <a:rPr lang="en-US" dirty="0"/>
              <a:t>Partial derivatives</a:t>
            </a:r>
          </a:p>
        </p:txBody>
      </p:sp>
      <p:sp>
        <p:nvSpPr>
          <p:cNvPr id="3" name="Content Placeholder 2">
            <a:extLst>
              <a:ext uri="{FF2B5EF4-FFF2-40B4-BE49-F238E27FC236}">
                <a16:creationId xmlns:a16="http://schemas.microsoft.com/office/drawing/2014/main" id="{783B1937-6703-4F59-B8F4-E1E934762CA3}"/>
              </a:ext>
            </a:extLst>
          </p:cNvPr>
          <p:cNvSpPr>
            <a:spLocks noGrp="1"/>
          </p:cNvSpPr>
          <p:nvPr>
            <p:ph idx="1"/>
          </p:nvPr>
        </p:nvSpPr>
        <p:spPr/>
        <p:txBody>
          <a:bodyPr/>
          <a:lstStyle/>
          <a:p>
            <a:r>
              <a:rPr lang="en-US" dirty="0"/>
              <a:t>Suppose we have a wire or other connection between two large bodies:</a:t>
            </a:r>
          </a:p>
          <a:p>
            <a:pPr lvl="1"/>
            <a:r>
              <a:rPr lang="en-US" dirty="0"/>
              <a:t>For example, with Dirichlet conditions, one end may be in contact with a body that is 100</a:t>
            </a:r>
            <a:r>
              <a:rPr lang="en-US" baseline="30000" dirty="0"/>
              <a:t>°</a:t>
            </a:r>
            <a:r>
              <a:rPr lang="en-US" dirty="0"/>
              <a:t>C while the other may be in contact with a cooling unit at 0</a:t>
            </a:r>
            <a:r>
              <a:rPr lang="en-US" baseline="30000" dirty="0"/>
              <a:t>°</a:t>
            </a:r>
            <a:r>
              <a:rPr lang="en-US" dirty="0"/>
              <a:t>C</a:t>
            </a:r>
          </a:p>
          <a:p>
            <a:pPr lvl="1"/>
            <a:r>
              <a:rPr lang="en-US" dirty="0"/>
              <a:t>When the system is turned on,</a:t>
            </a:r>
            <a:br>
              <a:rPr lang="en-US" dirty="0"/>
            </a:br>
            <a:r>
              <a:rPr lang="en-US" dirty="0"/>
              <a:t>	the wire has a temperature at each point</a:t>
            </a:r>
          </a:p>
          <a:p>
            <a:pPr lvl="2"/>
            <a:r>
              <a:rPr lang="en-US" dirty="0"/>
              <a:t>Perhaps 20</a:t>
            </a:r>
            <a:r>
              <a:rPr lang="en-US" baseline="30000" dirty="0"/>
              <a:t>°</a:t>
            </a:r>
            <a:r>
              <a:rPr lang="en-US" dirty="0"/>
              <a:t>C</a:t>
            </a:r>
          </a:p>
          <a:p>
            <a:pPr lvl="1"/>
            <a:r>
              <a:rPr lang="en-US" dirty="0"/>
              <a:t>After a few seconds, depending on the material, the temperature near the heat source will increase, while the temperature near the heat sink will decrease, though more slowly</a:t>
            </a:r>
          </a:p>
          <a:p>
            <a:pPr lvl="1"/>
            <a:endParaRPr lang="en-US" dirty="0"/>
          </a:p>
        </p:txBody>
      </p:sp>
      <p:sp>
        <p:nvSpPr>
          <p:cNvPr id="4" name="Footer Placeholder 3">
            <a:extLst>
              <a:ext uri="{FF2B5EF4-FFF2-40B4-BE49-F238E27FC236}">
                <a16:creationId xmlns:a16="http://schemas.microsoft.com/office/drawing/2014/main" id="{11430707-9916-487C-B53A-C3C3ED3E70D5}"/>
              </a:ext>
            </a:extLst>
          </p:cNvPr>
          <p:cNvSpPr>
            <a:spLocks noGrp="1"/>
          </p:cNvSpPr>
          <p:nvPr>
            <p:ph type="ftr" sz="quarter" idx="11"/>
          </p:nvPr>
        </p:nvSpPr>
        <p:spPr/>
        <p:txBody>
          <a:bodyPr/>
          <a:lstStyle/>
          <a:p>
            <a:r>
              <a:rPr lang="en-US"/>
              <a:t>The heat equation</a:t>
            </a:r>
            <a:endParaRPr lang="en-CA" dirty="0"/>
          </a:p>
        </p:txBody>
      </p:sp>
      <p:sp>
        <p:nvSpPr>
          <p:cNvPr id="5" name="Slide Number Placeholder 4">
            <a:extLst>
              <a:ext uri="{FF2B5EF4-FFF2-40B4-BE49-F238E27FC236}">
                <a16:creationId xmlns:a16="http://schemas.microsoft.com/office/drawing/2014/main" id="{6055DF74-9549-424C-AA01-61F76840757B}"/>
              </a:ext>
            </a:extLst>
          </p:cNvPr>
          <p:cNvSpPr>
            <a:spLocks noGrp="1"/>
          </p:cNvSpPr>
          <p:nvPr>
            <p:ph type="sldNum" sz="quarter" idx="12"/>
          </p:nvPr>
        </p:nvSpPr>
        <p:spPr/>
        <p:txBody>
          <a:bodyPr/>
          <a:lstStyle/>
          <a:p>
            <a:fld id="{42EF6DC8-DA9C-4533-8A40-BB00A2545AF8}" type="slidenum">
              <a:rPr lang="en-CA" smtClean="0"/>
              <a:pPr/>
              <a:t>6</a:t>
            </a:fld>
            <a:endParaRPr lang="en-CA"/>
          </a:p>
        </p:txBody>
      </p:sp>
      <p:pic>
        <p:nvPicPr>
          <p:cNvPr id="6" name="Audio 5">
            <a:hlinkClick r:id="" action="ppaction://media"/>
            <a:extLst>
              <a:ext uri="{FF2B5EF4-FFF2-40B4-BE49-F238E27FC236}">
                <a16:creationId xmlns:a16="http://schemas.microsoft.com/office/drawing/2014/main" id="{CED35477-CAC4-46DA-BAA1-83307A478D99}"/>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2275524726"/>
      </p:ext>
    </p:extLst>
  </p:cSld>
  <p:clrMapOvr>
    <a:masterClrMapping/>
  </p:clrMapOvr>
  <mc:AlternateContent xmlns:mc="http://schemas.openxmlformats.org/markup-compatibility/2006" xmlns:p14="http://schemas.microsoft.com/office/powerpoint/2010/main">
    <mc:Choice Requires="p14">
      <p:transition spd="slow" p14:dur="2000" advTm="75562"/>
    </mc:Choice>
    <mc:Fallback xmlns="">
      <p:transition spd="slow" advTm="755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19138-FB86-45DF-B7A2-814361168A29}"/>
              </a:ext>
            </a:extLst>
          </p:cNvPr>
          <p:cNvSpPr>
            <a:spLocks noGrp="1"/>
          </p:cNvSpPr>
          <p:nvPr>
            <p:ph type="title"/>
          </p:nvPr>
        </p:nvSpPr>
        <p:spPr/>
        <p:txBody>
          <a:bodyPr/>
          <a:lstStyle/>
          <a:p>
            <a:r>
              <a:rPr lang="en-US" dirty="0"/>
              <a:t>Approximating partial derivatives</a:t>
            </a:r>
          </a:p>
        </p:txBody>
      </p:sp>
      <p:sp>
        <p:nvSpPr>
          <p:cNvPr id="3" name="Content Placeholder 2">
            <a:extLst>
              <a:ext uri="{FF2B5EF4-FFF2-40B4-BE49-F238E27FC236}">
                <a16:creationId xmlns:a16="http://schemas.microsoft.com/office/drawing/2014/main" id="{783B1937-6703-4F59-B8F4-E1E934762CA3}"/>
              </a:ext>
            </a:extLst>
          </p:cNvPr>
          <p:cNvSpPr>
            <a:spLocks noGrp="1"/>
          </p:cNvSpPr>
          <p:nvPr>
            <p:ph idx="1"/>
          </p:nvPr>
        </p:nvSpPr>
        <p:spPr/>
        <p:txBody>
          <a:bodyPr/>
          <a:lstStyle/>
          <a:p>
            <a:r>
              <a:rPr lang="en-US" dirty="0"/>
              <a:t>Suppose here we have our system:</a:t>
            </a:r>
            <a:endParaRPr lang="en-US" dirty="0">
              <a:latin typeface="Times New Roman" panose="02020603050405020304" pitchFamily="18" charset="0"/>
            </a:endParaRPr>
          </a:p>
        </p:txBody>
      </p:sp>
      <p:sp>
        <p:nvSpPr>
          <p:cNvPr id="4" name="Footer Placeholder 3">
            <a:extLst>
              <a:ext uri="{FF2B5EF4-FFF2-40B4-BE49-F238E27FC236}">
                <a16:creationId xmlns:a16="http://schemas.microsoft.com/office/drawing/2014/main" id="{11430707-9916-487C-B53A-C3C3ED3E70D5}"/>
              </a:ext>
            </a:extLst>
          </p:cNvPr>
          <p:cNvSpPr>
            <a:spLocks noGrp="1"/>
          </p:cNvSpPr>
          <p:nvPr>
            <p:ph type="ftr" sz="quarter" idx="11"/>
          </p:nvPr>
        </p:nvSpPr>
        <p:spPr/>
        <p:txBody>
          <a:bodyPr/>
          <a:lstStyle/>
          <a:p>
            <a:r>
              <a:rPr lang="en-US"/>
              <a:t>The heat equation</a:t>
            </a:r>
            <a:endParaRPr lang="en-CA" dirty="0"/>
          </a:p>
        </p:txBody>
      </p:sp>
      <p:sp>
        <p:nvSpPr>
          <p:cNvPr id="5" name="Slide Number Placeholder 4">
            <a:extLst>
              <a:ext uri="{FF2B5EF4-FFF2-40B4-BE49-F238E27FC236}">
                <a16:creationId xmlns:a16="http://schemas.microsoft.com/office/drawing/2014/main" id="{6055DF74-9549-424C-AA01-61F76840757B}"/>
              </a:ext>
            </a:extLst>
          </p:cNvPr>
          <p:cNvSpPr>
            <a:spLocks noGrp="1"/>
          </p:cNvSpPr>
          <p:nvPr>
            <p:ph type="sldNum" sz="quarter" idx="12"/>
          </p:nvPr>
        </p:nvSpPr>
        <p:spPr/>
        <p:txBody>
          <a:bodyPr/>
          <a:lstStyle/>
          <a:p>
            <a:fld id="{42EF6DC8-DA9C-4533-8A40-BB00A2545AF8}" type="slidenum">
              <a:rPr lang="en-CA" smtClean="0"/>
              <a:pPr/>
              <a:t>7</a:t>
            </a:fld>
            <a:endParaRPr lang="en-CA"/>
          </a:p>
        </p:txBody>
      </p:sp>
      <p:sp>
        <p:nvSpPr>
          <p:cNvPr id="16" name="Rectangle 15">
            <a:extLst>
              <a:ext uri="{FF2B5EF4-FFF2-40B4-BE49-F238E27FC236}">
                <a16:creationId xmlns:a16="http://schemas.microsoft.com/office/drawing/2014/main" id="{D151213B-8EB1-4028-AA6A-B5D98C674083}"/>
              </a:ext>
            </a:extLst>
          </p:cNvPr>
          <p:cNvSpPr/>
          <p:nvPr/>
        </p:nvSpPr>
        <p:spPr>
          <a:xfrm>
            <a:off x="1015068" y="2101695"/>
            <a:ext cx="1577130" cy="1216404"/>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9DF76D0-E458-4163-9ABC-0C5476D51535}"/>
              </a:ext>
            </a:extLst>
          </p:cNvPr>
          <p:cNvSpPr/>
          <p:nvPr/>
        </p:nvSpPr>
        <p:spPr>
          <a:xfrm>
            <a:off x="5763239" y="2101696"/>
            <a:ext cx="1577130" cy="121640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D66560-6889-4367-9CF4-178DB6B52997}"/>
              </a:ext>
            </a:extLst>
          </p:cNvPr>
          <p:cNvSpPr/>
          <p:nvPr/>
        </p:nvSpPr>
        <p:spPr>
          <a:xfrm>
            <a:off x="2592198" y="2547010"/>
            <a:ext cx="3171041" cy="325773"/>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6D12786-0427-485A-8F7E-505BFF61BB3E}"/>
              </a:ext>
            </a:extLst>
          </p:cNvPr>
          <p:cNvSpPr/>
          <p:nvPr/>
        </p:nvSpPr>
        <p:spPr>
          <a:xfrm>
            <a:off x="1015068" y="3656706"/>
            <a:ext cx="1577130" cy="1216404"/>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8B381C2-086B-4A61-B1FE-E37DCAD85CB7}"/>
              </a:ext>
            </a:extLst>
          </p:cNvPr>
          <p:cNvSpPr/>
          <p:nvPr/>
        </p:nvSpPr>
        <p:spPr>
          <a:xfrm>
            <a:off x="5763239" y="3656707"/>
            <a:ext cx="1577130" cy="121640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F1BC11C-D9C9-49CD-BAAD-1B6E4CC8361B}"/>
              </a:ext>
            </a:extLst>
          </p:cNvPr>
          <p:cNvSpPr/>
          <p:nvPr/>
        </p:nvSpPr>
        <p:spPr>
          <a:xfrm>
            <a:off x="2592198" y="4102021"/>
            <a:ext cx="3171041" cy="325773"/>
          </a:xfrm>
          <a:prstGeom prst="rect">
            <a:avLst/>
          </a:prstGeom>
          <a:gradFill>
            <a:gsLst>
              <a:gs pos="81000">
                <a:schemeClr val="bg1">
                  <a:lumMod val="75000"/>
                </a:schemeClr>
              </a:gs>
              <a:gs pos="27000">
                <a:schemeClr val="bg1">
                  <a:lumMod val="75000"/>
                </a:schemeClr>
              </a:gs>
              <a:gs pos="0">
                <a:srgbClr val="FF0000"/>
              </a:gs>
              <a:gs pos="100000">
                <a:srgbClr val="00B0F0"/>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2FFDAD9-D72B-4B1E-A04A-C41C55AB980E}"/>
              </a:ext>
            </a:extLst>
          </p:cNvPr>
          <p:cNvSpPr/>
          <p:nvPr/>
        </p:nvSpPr>
        <p:spPr>
          <a:xfrm>
            <a:off x="1015068" y="5248365"/>
            <a:ext cx="1577130" cy="1216404"/>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52D285D-66BE-45D9-BA59-3B555EB8E819}"/>
              </a:ext>
            </a:extLst>
          </p:cNvPr>
          <p:cNvSpPr/>
          <p:nvPr/>
        </p:nvSpPr>
        <p:spPr>
          <a:xfrm>
            <a:off x="5763239" y="5248366"/>
            <a:ext cx="1577130" cy="121640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911B486-930B-4775-A540-FF1EFD1DA1E7}"/>
              </a:ext>
            </a:extLst>
          </p:cNvPr>
          <p:cNvSpPr/>
          <p:nvPr/>
        </p:nvSpPr>
        <p:spPr>
          <a:xfrm>
            <a:off x="2592198" y="5693680"/>
            <a:ext cx="3171041" cy="325773"/>
          </a:xfrm>
          <a:prstGeom prst="rect">
            <a:avLst/>
          </a:prstGeom>
          <a:gradFill>
            <a:gsLst>
              <a:gs pos="0">
                <a:srgbClr val="FF0000"/>
              </a:gs>
              <a:gs pos="100000">
                <a:srgbClr val="00B0F0"/>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Audio 5">
            <a:hlinkClick r:id="" action="ppaction://media"/>
            <a:extLst>
              <a:ext uri="{FF2B5EF4-FFF2-40B4-BE49-F238E27FC236}">
                <a16:creationId xmlns:a16="http://schemas.microsoft.com/office/drawing/2014/main" id="{4D499ABC-C7F2-47FB-AFFA-7A9E044AF1FC}"/>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3900307696"/>
      </p:ext>
    </p:extLst>
  </p:cSld>
  <p:clrMapOvr>
    <a:masterClrMapping/>
  </p:clrMapOvr>
  <mc:AlternateContent xmlns:mc="http://schemas.openxmlformats.org/markup-compatibility/2006" xmlns:p14="http://schemas.microsoft.com/office/powerpoint/2010/main">
    <mc:Choice Requires="p14">
      <p:transition spd="slow" p14:dur="2000" advTm="31168"/>
    </mc:Choice>
    <mc:Fallback xmlns="">
      <p:transition spd="slow" advTm="31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3"/>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6"/>
                </p:tgtEl>
              </p:cMediaNode>
            </p:audio>
          </p:childTnLst>
        </p:cTn>
      </p:par>
    </p:tnLst>
    <p:bldLst>
      <p:bldP spid="19" grpId="0" animBg="1"/>
      <p:bldP spid="20" grpId="0" animBg="1"/>
      <p:bldP spid="21" grpId="0" animBg="1"/>
      <p:bldP spid="22" grpId="0" animBg="1"/>
      <p:bldP spid="23" grpId="0" animBg="1"/>
      <p:bldP spid="2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19138-FB86-45DF-B7A2-814361168A29}"/>
              </a:ext>
            </a:extLst>
          </p:cNvPr>
          <p:cNvSpPr>
            <a:spLocks noGrp="1"/>
          </p:cNvSpPr>
          <p:nvPr>
            <p:ph type="title"/>
          </p:nvPr>
        </p:nvSpPr>
        <p:spPr/>
        <p:txBody>
          <a:bodyPr/>
          <a:lstStyle/>
          <a:p>
            <a:r>
              <a:rPr lang="en-US" dirty="0"/>
              <a:t>Approximating partial derivatives</a:t>
            </a:r>
          </a:p>
        </p:txBody>
      </p:sp>
      <p:sp>
        <p:nvSpPr>
          <p:cNvPr id="3" name="Content Placeholder 2">
            <a:extLst>
              <a:ext uri="{FF2B5EF4-FFF2-40B4-BE49-F238E27FC236}">
                <a16:creationId xmlns:a16="http://schemas.microsoft.com/office/drawing/2014/main" id="{783B1937-6703-4F59-B8F4-E1E934762CA3}"/>
              </a:ext>
            </a:extLst>
          </p:cNvPr>
          <p:cNvSpPr>
            <a:spLocks noGrp="1"/>
          </p:cNvSpPr>
          <p:nvPr>
            <p:ph idx="1"/>
          </p:nvPr>
        </p:nvSpPr>
        <p:spPr/>
        <p:txBody>
          <a:bodyPr/>
          <a:lstStyle/>
          <a:p>
            <a:r>
              <a:rPr lang="en-US" dirty="0"/>
              <a:t>Thus, represent the temperature of the bar by a function</a:t>
            </a:r>
          </a:p>
          <a:p>
            <a:pPr marL="0" indent="0" algn="ctr">
              <a:buNone/>
            </a:pPr>
            <a:r>
              <a:rPr lang="en-US" i="1" dirty="0">
                <a:latin typeface="Times New Roman" panose="02020603050405020304" pitchFamily="18" charset="0"/>
              </a:rPr>
              <a:t>u</a:t>
            </a:r>
            <a:r>
              <a:rPr lang="en-US" dirty="0">
                <a:latin typeface="Times New Roman" panose="02020603050405020304" pitchFamily="18" charset="0"/>
              </a:rPr>
              <a:t>(</a:t>
            </a:r>
            <a:r>
              <a:rPr lang="en-US" i="1" dirty="0">
                <a:latin typeface="Times New Roman" panose="02020603050405020304" pitchFamily="18" charset="0"/>
              </a:rPr>
              <a:t>x, t</a:t>
            </a:r>
            <a:r>
              <a:rPr lang="en-US" dirty="0">
                <a:latin typeface="Times New Roman" panose="02020603050405020304" pitchFamily="18" charset="0"/>
              </a:rPr>
              <a:t>)</a:t>
            </a:r>
            <a:endParaRPr lang="en-US" i="1" dirty="0">
              <a:latin typeface="Times New Roman" panose="02020603050405020304" pitchFamily="18" charset="0"/>
            </a:endParaRPr>
          </a:p>
          <a:p>
            <a:pPr lvl="1"/>
            <a:r>
              <a:rPr lang="en-US" dirty="0"/>
              <a:t>The spatial variable </a:t>
            </a:r>
            <a:r>
              <a:rPr lang="en-US" i="1" dirty="0">
                <a:latin typeface="Times New Roman" panose="02020603050405020304" pitchFamily="18" charset="0"/>
              </a:rPr>
              <a:t>x</a:t>
            </a:r>
            <a:r>
              <a:rPr lang="en-US" dirty="0"/>
              <a:t> must fall between the two end-points:</a:t>
            </a:r>
          </a:p>
          <a:p>
            <a:pPr marL="457200" lvl="1" indent="0" algn="ctr">
              <a:buNone/>
            </a:pPr>
            <a:r>
              <a:rPr lang="en-US" i="1" dirty="0">
                <a:latin typeface="Times New Roman" panose="02020603050405020304" pitchFamily="18" charset="0"/>
              </a:rPr>
              <a:t>a</a:t>
            </a:r>
            <a:r>
              <a:rPr lang="en-US" dirty="0">
                <a:latin typeface="Times New Roman" panose="02020603050405020304" pitchFamily="18" charset="0"/>
              </a:rPr>
              <a:t> ≤ </a:t>
            </a:r>
            <a:r>
              <a:rPr lang="en-US" i="1" dirty="0">
                <a:latin typeface="Times New Roman" panose="02020603050405020304" pitchFamily="18" charset="0"/>
              </a:rPr>
              <a:t>x</a:t>
            </a:r>
            <a:r>
              <a:rPr lang="en-US" dirty="0">
                <a:latin typeface="Times New Roman" panose="02020603050405020304" pitchFamily="18" charset="0"/>
              </a:rPr>
              <a:t> ≤ </a:t>
            </a:r>
            <a:r>
              <a:rPr lang="en-US" i="1" dirty="0">
                <a:latin typeface="Times New Roman" panose="02020603050405020304" pitchFamily="18" charset="0"/>
              </a:rPr>
              <a:t>b</a:t>
            </a:r>
            <a:endParaRPr lang="en-US" dirty="0">
              <a:latin typeface="Times New Roman" panose="02020603050405020304" pitchFamily="18" charset="0"/>
            </a:endParaRPr>
          </a:p>
          <a:p>
            <a:pPr lvl="1"/>
            <a:r>
              <a:rPr lang="en-US" dirty="0"/>
              <a:t>Suppose the end points are </a:t>
            </a:r>
            <a:r>
              <a:rPr lang="en-US" dirty="0">
                <a:latin typeface="Times New Roman" panose="02020603050405020304" pitchFamily="18" charset="0"/>
              </a:rPr>
              <a:t>[0, 1]</a:t>
            </a:r>
            <a:r>
              <a:rPr lang="en-US" dirty="0"/>
              <a:t>, in which case </a:t>
            </a:r>
            <a:r>
              <a:rPr lang="en-US" i="1" dirty="0">
                <a:latin typeface="Times New Roman" panose="02020603050405020304" pitchFamily="18" charset="0"/>
              </a:rPr>
              <a:t>u</a:t>
            </a:r>
            <a:r>
              <a:rPr lang="en-US" dirty="0">
                <a:latin typeface="Times New Roman" panose="02020603050405020304" pitchFamily="18" charset="0"/>
              </a:rPr>
              <a:t>(0.5, </a:t>
            </a:r>
            <a:r>
              <a:rPr lang="en-US" i="1" dirty="0">
                <a:latin typeface="Times New Roman" panose="02020603050405020304" pitchFamily="18" charset="0"/>
              </a:rPr>
              <a:t>t</a:t>
            </a:r>
            <a:r>
              <a:rPr lang="en-US" dirty="0">
                <a:latin typeface="Times New Roman" panose="02020603050405020304" pitchFamily="18" charset="0"/>
              </a:rPr>
              <a:t>)</a:t>
            </a:r>
            <a:r>
              <a:rPr lang="en-US" dirty="0"/>
              <a:t> is the temperature at the mid-point at time </a:t>
            </a:r>
            <a:r>
              <a:rPr lang="en-US" i="1" dirty="0">
                <a:latin typeface="Times New Roman" panose="02020603050405020304" pitchFamily="18" charset="0"/>
              </a:rPr>
              <a:t>t</a:t>
            </a:r>
          </a:p>
          <a:p>
            <a:pPr lvl="2"/>
            <a:r>
              <a:rPr lang="en-US" dirty="0"/>
              <a:t>If </a:t>
            </a:r>
            <a:r>
              <a:rPr lang="en-US" i="1" dirty="0">
                <a:latin typeface="Times New Roman" panose="02020603050405020304" pitchFamily="18" charset="0"/>
              </a:rPr>
              <a:t>t</a:t>
            </a:r>
            <a:r>
              <a:rPr lang="en-US" dirty="0">
                <a:latin typeface="Times New Roman" panose="02020603050405020304" pitchFamily="18" charset="0"/>
              </a:rPr>
              <a:t> = 0 s</a:t>
            </a:r>
            <a:r>
              <a:rPr lang="en-US" dirty="0"/>
              <a:t>, then the temperature is the initial temperature 20</a:t>
            </a:r>
            <a:r>
              <a:rPr lang="en-US" baseline="30000" dirty="0"/>
              <a:t>°</a:t>
            </a:r>
            <a:r>
              <a:rPr lang="en-US" dirty="0"/>
              <a:t>C</a:t>
            </a:r>
          </a:p>
          <a:p>
            <a:pPr lvl="2"/>
            <a:r>
              <a:rPr lang="en-US" dirty="0"/>
              <a:t>Suppose </a:t>
            </a:r>
            <a:r>
              <a:rPr lang="en-US" i="1" dirty="0">
                <a:latin typeface="Times New Roman" panose="02020603050405020304" pitchFamily="18" charset="0"/>
              </a:rPr>
              <a:t>t</a:t>
            </a:r>
            <a:r>
              <a:rPr lang="en-US" dirty="0">
                <a:latin typeface="Times New Roman" panose="02020603050405020304" pitchFamily="18" charset="0"/>
              </a:rPr>
              <a:t> = 10 s</a:t>
            </a:r>
            <a:endParaRPr lang="en-US" dirty="0"/>
          </a:p>
          <a:p>
            <a:pPr lvl="3"/>
            <a:r>
              <a:rPr lang="en-US" dirty="0"/>
              <a:t>If the material is insulating (e.g., wood), it is unlikely the temperature will be very different</a:t>
            </a:r>
          </a:p>
          <a:p>
            <a:pPr lvl="3"/>
            <a:r>
              <a:rPr lang="en-US" dirty="0"/>
              <a:t>If the material conducts heat rapidly (</a:t>
            </a:r>
            <a:r>
              <a:rPr lang="en-US" dirty="0" err="1"/>
              <a:t>aluminium</a:t>
            </a:r>
            <a:r>
              <a:rPr lang="en-US" dirty="0"/>
              <a:t>), it may already be getting warm to the touch</a:t>
            </a:r>
          </a:p>
          <a:p>
            <a:pPr lvl="2"/>
            <a:r>
              <a:rPr lang="en-US" dirty="0"/>
              <a:t>After a long time, we expect the temperature in the middle to be the average of the boundary values 50</a:t>
            </a:r>
            <a:r>
              <a:rPr lang="en-US" baseline="30000" dirty="0"/>
              <a:t>°</a:t>
            </a:r>
            <a:r>
              <a:rPr lang="en-US" dirty="0"/>
              <a:t>C</a:t>
            </a:r>
          </a:p>
        </p:txBody>
      </p:sp>
      <p:sp>
        <p:nvSpPr>
          <p:cNvPr id="4" name="Footer Placeholder 3">
            <a:extLst>
              <a:ext uri="{FF2B5EF4-FFF2-40B4-BE49-F238E27FC236}">
                <a16:creationId xmlns:a16="http://schemas.microsoft.com/office/drawing/2014/main" id="{11430707-9916-487C-B53A-C3C3ED3E70D5}"/>
              </a:ext>
            </a:extLst>
          </p:cNvPr>
          <p:cNvSpPr>
            <a:spLocks noGrp="1"/>
          </p:cNvSpPr>
          <p:nvPr>
            <p:ph type="ftr" sz="quarter" idx="11"/>
          </p:nvPr>
        </p:nvSpPr>
        <p:spPr/>
        <p:txBody>
          <a:bodyPr/>
          <a:lstStyle/>
          <a:p>
            <a:r>
              <a:rPr lang="en-US"/>
              <a:t>The heat equation</a:t>
            </a:r>
            <a:endParaRPr lang="en-CA" dirty="0"/>
          </a:p>
        </p:txBody>
      </p:sp>
      <p:sp>
        <p:nvSpPr>
          <p:cNvPr id="5" name="Slide Number Placeholder 4">
            <a:extLst>
              <a:ext uri="{FF2B5EF4-FFF2-40B4-BE49-F238E27FC236}">
                <a16:creationId xmlns:a16="http://schemas.microsoft.com/office/drawing/2014/main" id="{6055DF74-9549-424C-AA01-61F76840757B}"/>
              </a:ext>
            </a:extLst>
          </p:cNvPr>
          <p:cNvSpPr>
            <a:spLocks noGrp="1"/>
          </p:cNvSpPr>
          <p:nvPr>
            <p:ph type="sldNum" sz="quarter" idx="12"/>
          </p:nvPr>
        </p:nvSpPr>
        <p:spPr/>
        <p:txBody>
          <a:bodyPr/>
          <a:lstStyle/>
          <a:p>
            <a:fld id="{42EF6DC8-DA9C-4533-8A40-BB00A2545AF8}" type="slidenum">
              <a:rPr lang="en-CA" smtClean="0"/>
              <a:pPr/>
              <a:t>8</a:t>
            </a:fld>
            <a:endParaRPr lang="en-CA"/>
          </a:p>
        </p:txBody>
      </p:sp>
      <p:pic>
        <p:nvPicPr>
          <p:cNvPr id="6" name="Audio 5">
            <a:hlinkClick r:id="" action="ppaction://media"/>
            <a:extLst>
              <a:ext uri="{FF2B5EF4-FFF2-40B4-BE49-F238E27FC236}">
                <a16:creationId xmlns:a16="http://schemas.microsoft.com/office/drawing/2014/main" id="{8063BCAB-F9B4-4DF9-9068-762999615A56}"/>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3758089307"/>
      </p:ext>
    </p:extLst>
  </p:cSld>
  <p:clrMapOvr>
    <a:masterClrMapping/>
  </p:clrMapOvr>
  <mc:AlternateContent xmlns:mc="http://schemas.openxmlformats.org/markup-compatibility/2006" xmlns:p14="http://schemas.microsoft.com/office/powerpoint/2010/main">
    <mc:Choice Requires="p14">
      <p:transition spd="slow" p14:dur="2000" advTm="122254"/>
    </mc:Choice>
    <mc:Fallback xmlns="">
      <p:transition spd="slow" advTm="1222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19138-FB86-45DF-B7A2-814361168A29}"/>
              </a:ext>
            </a:extLst>
          </p:cNvPr>
          <p:cNvSpPr>
            <a:spLocks noGrp="1"/>
          </p:cNvSpPr>
          <p:nvPr>
            <p:ph type="title"/>
          </p:nvPr>
        </p:nvSpPr>
        <p:spPr/>
        <p:txBody>
          <a:bodyPr/>
          <a:lstStyle/>
          <a:p>
            <a:r>
              <a:rPr lang="en-US" dirty="0"/>
              <a:t>Functions of a vector variable</a:t>
            </a:r>
          </a:p>
        </p:txBody>
      </p:sp>
      <p:sp>
        <p:nvSpPr>
          <p:cNvPr id="3" name="Content Placeholder 2">
            <a:extLst>
              <a:ext uri="{FF2B5EF4-FFF2-40B4-BE49-F238E27FC236}">
                <a16:creationId xmlns:a16="http://schemas.microsoft.com/office/drawing/2014/main" id="{783B1937-6703-4F59-B8F4-E1E934762CA3}"/>
              </a:ext>
            </a:extLst>
          </p:cNvPr>
          <p:cNvSpPr>
            <a:spLocks noGrp="1"/>
          </p:cNvSpPr>
          <p:nvPr>
            <p:ph idx="1"/>
          </p:nvPr>
        </p:nvSpPr>
        <p:spPr>
          <a:xfrm>
            <a:off x="457200" y="1600200"/>
            <a:ext cx="8229600" cy="4983162"/>
          </a:xfrm>
        </p:spPr>
        <p:txBody>
          <a:bodyPr/>
          <a:lstStyle/>
          <a:p>
            <a:r>
              <a:rPr lang="en-US" dirty="0"/>
              <a:t>We don’t know what </a:t>
            </a:r>
            <a:r>
              <a:rPr lang="en-US" i="1" dirty="0">
                <a:latin typeface="Times New Roman" panose="02020603050405020304" pitchFamily="18" charset="0"/>
              </a:rPr>
              <a:t>u</a:t>
            </a:r>
            <a:r>
              <a:rPr lang="en-US" dirty="0">
                <a:latin typeface="Times New Roman" panose="02020603050405020304" pitchFamily="18" charset="0"/>
              </a:rPr>
              <a:t>(</a:t>
            </a:r>
            <a:r>
              <a:rPr lang="en-US" i="1" dirty="0">
                <a:latin typeface="Times New Roman" panose="02020603050405020304" pitchFamily="18" charset="0"/>
              </a:rPr>
              <a:t>x</a:t>
            </a:r>
            <a:r>
              <a:rPr lang="en-US" dirty="0">
                <a:latin typeface="Times New Roman" panose="02020603050405020304" pitchFamily="18" charset="0"/>
              </a:rPr>
              <a:t>, </a:t>
            </a:r>
            <a:r>
              <a:rPr lang="en-US" i="1" dirty="0">
                <a:latin typeface="Times New Roman" panose="02020603050405020304" pitchFamily="18" charset="0"/>
              </a:rPr>
              <a:t>t</a:t>
            </a:r>
            <a:r>
              <a:rPr lang="en-US" dirty="0">
                <a:latin typeface="Times New Roman" panose="02020603050405020304" pitchFamily="18" charset="0"/>
              </a:rPr>
              <a:t>)</a:t>
            </a:r>
            <a:r>
              <a:rPr lang="en-US" dirty="0"/>
              <a:t> is, so we will approximate it</a:t>
            </a:r>
          </a:p>
          <a:p>
            <a:pPr lvl="1"/>
            <a:r>
              <a:rPr lang="en-US" dirty="0"/>
              <a:t>First, divide the interval </a:t>
            </a:r>
            <a:r>
              <a:rPr lang="en-US" dirty="0">
                <a:latin typeface="Times New Roman" panose="02020603050405020304" pitchFamily="18" charset="0"/>
              </a:rPr>
              <a:t>[</a:t>
            </a:r>
            <a:r>
              <a:rPr lang="en-US" i="1" dirty="0">
                <a:latin typeface="Times New Roman" panose="02020603050405020304" pitchFamily="18" charset="0"/>
              </a:rPr>
              <a:t>a</a:t>
            </a:r>
            <a:r>
              <a:rPr lang="en-US" dirty="0">
                <a:latin typeface="Times New Roman" panose="02020603050405020304" pitchFamily="18" charset="0"/>
              </a:rPr>
              <a:t>, </a:t>
            </a:r>
            <a:r>
              <a:rPr lang="en-US" i="1" dirty="0">
                <a:latin typeface="Times New Roman" panose="02020603050405020304" pitchFamily="18" charset="0"/>
              </a:rPr>
              <a:t>b</a:t>
            </a:r>
            <a:r>
              <a:rPr lang="en-US" dirty="0">
                <a:latin typeface="Times New Roman" panose="02020603050405020304" pitchFamily="18" charset="0"/>
              </a:rPr>
              <a:t>]</a:t>
            </a:r>
            <a:r>
              <a:rPr lang="en-US" dirty="0"/>
              <a:t> into </a:t>
            </a:r>
            <a:r>
              <a:rPr lang="en-US" i="1" dirty="0" err="1">
                <a:latin typeface="Times New Roman" panose="02020603050405020304" pitchFamily="18" charset="0"/>
              </a:rPr>
              <a:t>n</a:t>
            </a:r>
            <a:r>
              <a:rPr lang="en-US" i="1" baseline="-25000" dirty="0" err="1">
                <a:latin typeface="Times New Roman" panose="02020603050405020304" pitchFamily="18" charset="0"/>
              </a:rPr>
              <a:t>x</a:t>
            </a:r>
            <a:r>
              <a:rPr lang="en-US" dirty="0"/>
              <a:t> sub-intervals,</a:t>
            </a:r>
            <a:br>
              <a:rPr lang="en-US" dirty="0"/>
            </a:br>
            <a:r>
              <a:rPr lang="en-US" dirty="0"/>
              <a:t>each of width </a:t>
            </a:r>
            <a:r>
              <a:rPr lang="en-US" i="1" dirty="0">
                <a:latin typeface="Times New Roman" panose="02020603050405020304" pitchFamily="18" charset="0"/>
              </a:rPr>
              <a:t>h</a:t>
            </a:r>
            <a:endParaRPr lang="en-US" dirty="0">
              <a:latin typeface="Times New Roman" panose="02020603050405020304" pitchFamily="18" charset="0"/>
            </a:endParaRPr>
          </a:p>
          <a:p>
            <a:pPr lvl="1"/>
            <a:r>
              <a:rPr lang="en-US" dirty="0"/>
              <a:t>Thus, </a:t>
            </a:r>
            <a:r>
              <a:rPr lang="en-US" i="1" dirty="0" err="1">
                <a:latin typeface="Times New Roman" panose="02020603050405020304" pitchFamily="18" charset="0"/>
              </a:rPr>
              <a:t>x</a:t>
            </a:r>
            <a:r>
              <a:rPr lang="en-US" i="1" baseline="-25000" dirty="0" err="1">
                <a:latin typeface="Times New Roman" panose="02020603050405020304" pitchFamily="18" charset="0"/>
              </a:rPr>
              <a:t>k</a:t>
            </a:r>
            <a:r>
              <a:rPr lang="en-US" dirty="0">
                <a:latin typeface="Times New Roman" panose="02020603050405020304" pitchFamily="18" charset="0"/>
              </a:rPr>
              <a:t> = </a:t>
            </a:r>
            <a:r>
              <a:rPr lang="en-US" i="1" dirty="0">
                <a:latin typeface="Times New Roman" panose="02020603050405020304" pitchFamily="18" charset="0"/>
              </a:rPr>
              <a:t>a </a:t>
            </a:r>
            <a:r>
              <a:rPr lang="en-US" dirty="0">
                <a:latin typeface="Times New Roman" panose="02020603050405020304" pitchFamily="18" charset="0"/>
              </a:rPr>
              <a:t>+ </a:t>
            </a:r>
            <a:r>
              <a:rPr lang="en-US" i="1" dirty="0" err="1">
                <a:latin typeface="Times New Roman" panose="02020603050405020304" pitchFamily="18" charset="0"/>
              </a:rPr>
              <a:t>kh</a:t>
            </a:r>
            <a:r>
              <a:rPr lang="en-US" dirty="0"/>
              <a:t> so </a:t>
            </a:r>
            <a:r>
              <a:rPr lang="en-US" i="1" dirty="0">
                <a:latin typeface="Times New Roman" panose="02020603050405020304" pitchFamily="18" charset="0"/>
              </a:rPr>
              <a:t>           </a:t>
            </a:r>
            <a:r>
              <a:rPr lang="en-US" i="1" dirty="0"/>
              <a:t> </a:t>
            </a:r>
            <a:r>
              <a:rPr lang="en-US" dirty="0"/>
              <a:t>and </a:t>
            </a:r>
          </a:p>
          <a:p>
            <a:pPr lvl="1"/>
            <a:endParaRPr lang="en-US" dirty="0"/>
          </a:p>
          <a:p>
            <a:r>
              <a:rPr lang="en-US" dirty="0"/>
              <a:t>Next, we cannot approximate the solution at each point in time,</a:t>
            </a:r>
            <a:br>
              <a:rPr lang="en-US" dirty="0"/>
            </a:br>
            <a:r>
              <a:rPr lang="en-US" dirty="0"/>
              <a:t>	so we will break time into steps</a:t>
            </a:r>
          </a:p>
          <a:p>
            <a:pPr lvl="1"/>
            <a:r>
              <a:rPr lang="en-US" dirty="0"/>
              <a:t>Define </a:t>
            </a:r>
            <a:r>
              <a:rPr lang="en-US" i="1" dirty="0">
                <a:latin typeface="Times New Roman" panose="02020603050405020304" pitchFamily="18" charset="0"/>
              </a:rPr>
              <a:t>t</a:t>
            </a:r>
            <a:r>
              <a:rPr lang="en-US" i="1" baseline="-25000" dirty="0">
                <a:latin typeface="Times New Roman" panose="02020603050405020304" pitchFamily="18" charset="0"/>
              </a:rPr>
              <a:t>ℓ</a:t>
            </a:r>
            <a:r>
              <a:rPr lang="en-US" dirty="0">
                <a:latin typeface="Times New Roman" panose="02020603050405020304" pitchFamily="18" charset="0"/>
              </a:rPr>
              <a:t> = </a:t>
            </a:r>
            <a:r>
              <a:rPr lang="en-US" i="1" dirty="0">
                <a:latin typeface="Times New Roman" panose="02020603050405020304" pitchFamily="18" charset="0"/>
              </a:rPr>
              <a:t>t</a:t>
            </a:r>
            <a:r>
              <a:rPr lang="en-US" baseline="-25000" dirty="0">
                <a:latin typeface="Times New Roman" panose="02020603050405020304" pitchFamily="18" charset="0"/>
              </a:rPr>
              <a:t>0</a:t>
            </a:r>
            <a:r>
              <a:rPr lang="en-US" dirty="0">
                <a:latin typeface="Times New Roman" panose="02020603050405020304" pitchFamily="18" charset="0"/>
              </a:rPr>
              <a:t> + </a:t>
            </a:r>
            <a:r>
              <a:rPr lang="en-US" i="1" dirty="0">
                <a:latin typeface="Times New Roman" panose="02020603050405020304" pitchFamily="18" charset="0"/>
              </a:rPr>
              <a:t>ℓ</a:t>
            </a:r>
            <a:r>
              <a:rPr lang="en-US" dirty="0">
                <a:latin typeface="Symbol" panose="05050102010706020507" pitchFamily="18" charset="2"/>
              </a:rPr>
              <a:t>D</a:t>
            </a:r>
            <a:r>
              <a:rPr lang="en-US" i="1" dirty="0">
                <a:latin typeface="Times New Roman" panose="02020603050405020304" pitchFamily="18" charset="0"/>
              </a:rPr>
              <a:t>t</a:t>
            </a:r>
          </a:p>
          <a:p>
            <a:pPr marL="0" indent="0">
              <a:buNone/>
            </a:pPr>
            <a:endParaRPr lang="en-US" dirty="0">
              <a:solidFill>
                <a:prstClr val="white"/>
              </a:solidFill>
            </a:endParaRPr>
          </a:p>
          <a:p>
            <a:r>
              <a:rPr lang="en-US" dirty="0">
                <a:solidFill>
                  <a:prstClr val="white"/>
                </a:solidFill>
              </a:rPr>
              <a:t>We will try to approximate </a:t>
            </a:r>
            <a:r>
              <a:rPr lang="en-US" i="1" dirty="0">
                <a:solidFill>
                  <a:prstClr val="white"/>
                </a:solidFill>
                <a:latin typeface="Times New Roman" panose="02020603050405020304" pitchFamily="18" charset="0"/>
              </a:rPr>
              <a:t>u</a:t>
            </a:r>
            <a:r>
              <a:rPr lang="en-US" dirty="0">
                <a:solidFill>
                  <a:prstClr val="white"/>
                </a:solidFill>
                <a:latin typeface="Times New Roman" panose="02020603050405020304" pitchFamily="18" charset="0"/>
              </a:rPr>
              <a:t>(</a:t>
            </a:r>
            <a:r>
              <a:rPr lang="en-US" i="1" dirty="0" err="1">
                <a:solidFill>
                  <a:prstClr val="white"/>
                </a:solidFill>
                <a:latin typeface="Times New Roman" panose="02020603050405020304" pitchFamily="18" charset="0"/>
              </a:rPr>
              <a:t>x</a:t>
            </a:r>
            <a:r>
              <a:rPr lang="en-US" i="1" baseline="-25000" dirty="0" err="1">
                <a:solidFill>
                  <a:prstClr val="white"/>
                </a:solidFill>
                <a:latin typeface="Times New Roman" panose="02020603050405020304" pitchFamily="18" charset="0"/>
              </a:rPr>
              <a:t>k</a:t>
            </a:r>
            <a:r>
              <a:rPr lang="en-US" dirty="0">
                <a:latin typeface="Times New Roman" panose="02020603050405020304" pitchFamily="18" charset="0"/>
              </a:rPr>
              <a:t>,</a:t>
            </a:r>
            <a:r>
              <a:rPr lang="en-US" i="1" dirty="0">
                <a:latin typeface="Times New Roman" panose="02020603050405020304" pitchFamily="18" charset="0"/>
              </a:rPr>
              <a:t> t</a:t>
            </a:r>
            <a:r>
              <a:rPr lang="en-US" i="1" baseline="-25000" dirty="0">
                <a:latin typeface="Times New Roman" panose="02020603050405020304" pitchFamily="18" charset="0"/>
              </a:rPr>
              <a:t>ℓ</a:t>
            </a:r>
            <a:r>
              <a:rPr lang="en-US" dirty="0">
                <a:solidFill>
                  <a:prstClr val="white"/>
                </a:solidFill>
                <a:latin typeface="Times New Roman" panose="02020603050405020304" pitchFamily="18" charset="0"/>
              </a:rPr>
              <a:t>)</a:t>
            </a:r>
          </a:p>
          <a:p>
            <a:pPr lvl="1"/>
            <a:r>
              <a:rPr lang="en-US" dirty="0">
                <a:solidFill>
                  <a:prstClr val="white"/>
                </a:solidFill>
              </a:rPr>
              <a:t>As before, </a:t>
            </a:r>
            <a:r>
              <a:rPr lang="en-US" i="1" dirty="0">
                <a:solidFill>
                  <a:prstClr val="white"/>
                </a:solidFill>
                <a:latin typeface="Times New Roman" panose="02020603050405020304" pitchFamily="18" charset="0"/>
              </a:rPr>
              <a:t>u</a:t>
            </a:r>
            <a:r>
              <a:rPr lang="en-US" dirty="0">
                <a:solidFill>
                  <a:prstClr val="white"/>
                </a:solidFill>
                <a:latin typeface="Times New Roman" panose="02020603050405020304" pitchFamily="18" charset="0"/>
              </a:rPr>
              <a:t>(</a:t>
            </a:r>
            <a:r>
              <a:rPr lang="en-US" i="1" dirty="0" err="1">
                <a:solidFill>
                  <a:prstClr val="white"/>
                </a:solidFill>
                <a:latin typeface="Times New Roman" panose="02020603050405020304" pitchFamily="18" charset="0"/>
              </a:rPr>
              <a:t>x</a:t>
            </a:r>
            <a:r>
              <a:rPr lang="en-US" i="1" baseline="-25000" dirty="0" err="1">
                <a:solidFill>
                  <a:prstClr val="white"/>
                </a:solidFill>
                <a:latin typeface="Times New Roman" panose="02020603050405020304" pitchFamily="18" charset="0"/>
              </a:rPr>
              <a:t>k</a:t>
            </a:r>
            <a:r>
              <a:rPr lang="en-US" dirty="0">
                <a:latin typeface="Times New Roman" panose="02020603050405020304" pitchFamily="18" charset="0"/>
              </a:rPr>
              <a:t>,</a:t>
            </a:r>
            <a:r>
              <a:rPr lang="en-US" i="1" dirty="0">
                <a:latin typeface="Times New Roman" panose="02020603050405020304" pitchFamily="18" charset="0"/>
              </a:rPr>
              <a:t> t</a:t>
            </a:r>
            <a:r>
              <a:rPr lang="en-US" i="1" baseline="-25000" dirty="0">
                <a:latin typeface="Times New Roman" panose="02020603050405020304" pitchFamily="18" charset="0"/>
              </a:rPr>
              <a:t>ℓ</a:t>
            </a:r>
            <a:r>
              <a:rPr lang="en-US" dirty="0">
                <a:solidFill>
                  <a:prstClr val="white"/>
                </a:solidFill>
                <a:latin typeface="Times New Roman" panose="02020603050405020304" pitchFamily="18" charset="0"/>
              </a:rPr>
              <a:t>) ≈ </a:t>
            </a:r>
            <a:r>
              <a:rPr lang="en-US" i="1" dirty="0" err="1">
                <a:solidFill>
                  <a:prstClr val="white"/>
                </a:solidFill>
                <a:latin typeface="Times New Roman" panose="02020603050405020304" pitchFamily="18" charset="0"/>
              </a:rPr>
              <a:t>u</a:t>
            </a:r>
            <a:r>
              <a:rPr lang="en-US" i="1" baseline="-25000" dirty="0" err="1">
                <a:solidFill>
                  <a:prstClr val="white"/>
                </a:solidFill>
                <a:latin typeface="Times New Roman" panose="02020603050405020304" pitchFamily="18" charset="0"/>
              </a:rPr>
              <a:t>k</a:t>
            </a:r>
            <a:r>
              <a:rPr lang="en-US" baseline="-25000" dirty="0">
                <a:solidFill>
                  <a:prstClr val="white"/>
                </a:solidFill>
                <a:latin typeface="Times New Roman" panose="02020603050405020304" pitchFamily="18" charset="0"/>
              </a:rPr>
              <a:t>,</a:t>
            </a:r>
            <a:r>
              <a:rPr lang="en-US" i="1" baseline="-25000" dirty="0">
                <a:latin typeface="Times New Roman" panose="02020603050405020304" pitchFamily="18" charset="0"/>
              </a:rPr>
              <a:t>ℓ</a:t>
            </a:r>
            <a:endParaRPr lang="en-US" dirty="0">
              <a:solidFill>
                <a:prstClr val="white"/>
              </a:solidFill>
              <a:latin typeface="Times New Roman" panose="02020603050405020304" pitchFamily="18" charset="0"/>
            </a:endParaRPr>
          </a:p>
          <a:p>
            <a:pPr marL="0" indent="0">
              <a:buNone/>
            </a:pPr>
            <a:endParaRPr lang="en-US" dirty="0">
              <a:solidFill>
                <a:prstClr val="white"/>
              </a:solidFill>
            </a:endParaRPr>
          </a:p>
        </p:txBody>
      </p:sp>
      <p:sp>
        <p:nvSpPr>
          <p:cNvPr id="4" name="Footer Placeholder 3">
            <a:extLst>
              <a:ext uri="{FF2B5EF4-FFF2-40B4-BE49-F238E27FC236}">
                <a16:creationId xmlns:a16="http://schemas.microsoft.com/office/drawing/2014/main" id="{11430707-9916-487C-B53A-C3C3ED3E70D5}"/>
              </a:ext>
            </a:extLst>
          </p:cNvPr>
          <p:cNvSpPr>
            <a:spLocks noGrp="1"/>
          </p:cNvSpPr>
          <p:nvPr>
            <p:ph type="ftr" sz="quarter" idx="11"/>
          </p:nvPr>
        </p:nvSpPr>
        <p:spPr/>
        <p:txBody>
          <a:bodyPr/>
          <a:lstStyle/>
          <a:p>
            <a:r>
              <a:rPr lang="en-US"/>
              <a:t>The heat equation</a:t>
            </a:r>
            <a:endParaRPr lang="en-CA" dirty="0"/>
          </a:p>
        </p:txBody>
      </p:sp>
      <p:sp>
        <p:nvSpPr>
          <p:cNvPr id="5" name="Slide Number Placeholder 4">
            <a:extLst>
              <a:ext uri="{FF2B5EF4-FFF2-40B4-BE49-F238E27FC236}">
                <a16:creationId xmlns:a16="http://schemas.microsoft.com/office/drawing/2014/main" id="{6055DF74-9549-424C-AA01-61F76840757B}"/>
              </a:ext>
            </a:extLst>
          </p:cNvPr>
          <p:cNvSpPr>
            <a:spLocks noGrp="1"/>
          </p:cNvSpPr>
          <p:nvPr>
            <p:ph type="sldNum" sz="quarter" idx="12"/>
          </p:nvPr>
        </p:nvSpPr>
        <p:spPr/>
        <p:txBody>
          <a:bodyPr/>
          <a:lstStyle/>
          <a:p>
            <a:fld id="{42EF6DC8-DA9C-4533-8A40-BB00A2545AF8}" type="slidenum">
              <a:rPr lang="en-CA" smtClean="0"/>
              <a:pPr/>
              <a:t>9</a:t>
            </a:fld>
            <a:endParaRPr lang="en-CA"/>
          </a:p>
        </p:txBody>
      </p:sp>
      <p:graphicFrame>
        <p:nvGraphicFramePr>
          <p:cNvPr id="7" name="Object 6">
            <a:extLst>
              <a:ext uri="{FF2B5EF4-FFF2-40B4-BE49-F238E27FC236}">
                <a16:creationId xmlns:a16="http://schemas.microsoft.com/office/drawing/2014/main" id="{76B70275-D270-44DB-9EAA-8BB7408894B2}"/>
              </a:ext>
            </a:extLst>
          </p:cNvPr>
          <p:cNvGraphicFramePr>
            <a:graphicFrameLocks noChangeAspect="1"/>
          </p:cNvGraphicFramePr>
          <p:nvPr>
            <p:extLst>
              <p:ext uri="{D42A27DB-BD31-4B8C-83A1-F6EECF244321}">
                <p14:modId xmlns:p14="http://schemas.microsoft.com/office/powerpoint/2010/main" val="611207452"/>
              </p:ext>
            </p:extLst>
          </p:nvPr>
        </p:nvGraphicFramePr>
        <p:xfrm>
          <a:off x="3440972" y="2711145"/>
          <a:ext cx="819150" cy="444500"/>
        </p:xfrm>
        <a:graphic>
          <a:graphicData uri="http://schemas.openxmlformats.org/presentationml/2006/ole">
            <mc:AlternateContent xmlns:mc="http://schemas.openxmlformats.org/markup-compatibility/2006">
              <mc:Choice xmlns:v="urn:schemas-microsoft-com:vml" Requires="v">
                <p:oleObj name="Equation" r:id="rId5" imgW="419040" imgH="228600" progId="Equation.DSMT4">
                  <p:embed/>
                </p:oleObj>
              </mc:Choice>
              <mc:Fallback>
                <p:oleObj name="Equation" r:id="rId5" imgW="419040" imgH="228600" progId="Equation.DSMT4">
                  <p:embed/>
                  <p:pic>
                    <p:nvPicPr>
                      <p:cNvPr id="11" name="Object 10">
                        <a:extLst>
                          <a:ext uri="{FF2B5EF4-FFF2-40B4-BE49-F238E27FC236}">
                            <a16:creationId xmlns:a16="http://schemas.microsoft.com/office/drawing/2014/main" id="{DF5273D5-9687-4687-8FCE-577335C57062}"/>
                          </a:ext>
                        </a:extLst>
                      </p:cNvPr>
                      <p:cNvPicPr/>
                      <p:nvPr/>
                    </p:nvPicPr>
                    <p:blipFill>
                      <a:blip r:embed="rId6"/>
                      <a:stretch>
                        <a:fillRect/>
                      </a:stretch>
                    </p:blipFill>
                    <p:spPr>
                      <a:xfrm>
                        <a:off x="3440972" y="2711145"/>
                        <a:ext cx="819150" cy="444500"/>
                      </a:xfrm>
                      <a:prstGeom prst="rect">
                        <a:avLst/>
                      </a:prstGeom>
                    </p:spPr>
                  </p:pic>
                </p:oleObj>
              </mc:Fallback>
            </mc:AlternateContent>
          </a:graphicData>
        </a:graphic>
      </p:graphicFrame>
      <p:graphicFrame>
        <p:nvGraphicFramePr>
          <p:cNvPr id="8" name="Object 7">
            <a:extLst>
              <a:ext uri="{FF2B5EF4-FFF2-40B4-BE49-F238E27FC236}">
                <a16:creationId xmlns:a16="http://schemas.microsoft.com/office/drawing/2014/main" id="{7735465F-29AF-4AC7-9492-9D2D94BA8B8D}"/>
              </a:ext>
            </a:extLst>
          </p:cNvPr>
          <p:cNvGraphicFramePr>
            <a:graphicFrameLocks noChangeAspect="1"/>
          </p:cNvGraphicFramePr>
          <p:nvPr>
            <p:extLst>
              <p:ext uri="{D42A27DB-BD31-4B8C-83A1-F6EECF244321}">
                <p14:modId xmlns:p14="http://schemas.microsoft.com/office/powerpoint/2010/main" val="3939407796"/>
              </p:ext>
            </p:extLst>
          </p:nvPr>
        </p:nvGraphicFramePr>
        <p:xfrm>
          <a:off x="4760913" y="2700338"/>
          <a:ext cx="868362" cy="468312"/>
        </p:xfrm>
        <a:graphic>
          <a:graphicData uri="http://schemas.openxmlformats.org/presentationml/2006/ole">
            <mc:AlternateContent xmlns:mc="http://schemas.openxmlformats.org/markup-compatibility/2006">
              <mc:Choice xmlns:v="urn:schemas-microsoft-com:vml" Requires="v">
                <p:oleObj name="Equation" r:id="rId7" imgW="444240" imgH="241200" progId="Equation.DSMT4">
                  <p:embed/>
                </p:oleObj>
              </mc:Choice>
              <mc:Fallback>
                <p:oleObj name="Equation" r:id="rId7" imgW="444240" imgH="241200" progId="Equation.DSMT4">
                  <p:embed/>
                  <p:pic>
                    <p:nvPicPr>
                      <p:cNvPr id="7" name="Object 6">
                        <a:extLst>
                          <a:ext uri="{FF2B5EF4-FFF2-40B4-BE49-F238E27FC236}">
                            <a16:creationId xmlns:a16="http://schemas.microsoft.com/office/drawing/2014/main" id="{76B70275-D270-44DB-9EAA-8BB7408894B2}"/>
                          </a:ext>
                        </a:extLst>
                      </p:cNvPr>
                      <p:cNvPicPr/>
                      <p:nvPr/>
                    </p:nvPicPr>
                    <p:blipFill>
                      <a:blip r:embed="rId8"/>
                      <a:stretch>
                        <a:fillRect/>
                      </a:stretch>
                    </p:blipFill>
                    <p:spPr>
                      <a:xfrm>
                        <a:off x="4760913" y="2700338"/>
                        <a:ext cx="868362" cy="468312"/>
                      </a:xfrm>
                      <a:prstGeom prst="rect">
                        <a:avLst/>
                      </a:prstGeom>
                    </p:spPr>
                  </p:pic>
                </p:oleObj>
              </mc:Fallback>
            </mc:AlternateContent>
          </a:graphicData>
        </a:graphic>
      </p:graphicFrame>
      <p:pic>
        <p:nvPicPr>
          <p:cNvPr id="9" name="Audio 8">
            <a:hlinkClick r:id="" action="ppaction://media"/>
            <a:extLst>
              <a:ext uri="{FF2B5EF4-FFF2-40B4-BE49-F238E27FC236}">
                <a16:creationId xmlns:a16="http://schemas.microsoft.com/office/drawing/2014/main" id="{47BFC36C-E01C-4251-98AF-81E0B039430C}"/>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1458673147"/>
      </p:ext>
    </p:extLst>
  </p:cSld>
  <p:clrMapOvr>
    <a:masterClrMapping/>
  </p:clrMapOvr>
  <mc:AlternateContent xmlns:mc="http://schemas.openxmlformats.org/markup-compatibility/2006" xmlns:p14="http://schemas.microsoft.com/office/powerpoint/2010/main">
    <mc:Choice Requires="p14">
      <p:transition spd="slow" p14:dur="2000" advTm="148699"/>
    </mc:Choice>
    <mc:Fallback xmlns="">
      <p:transition spd="slow" advTm="1486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5"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 name="Oval 292">
            <a:extLst>
              <a:ext uri="{FF2B5EF4-FFF2-40B4-BE49-F238E27FC236}">
                <a16:creationId xmlns:a16="http://schemas.microsoft.com/office/drawing/2014/main" id="{C79EE2FA-924E-4D89-8435-586B52691225}"/>
              </a:ext>
            </a:extLst>
          </p:cNvPr>
          <p:cNvSpPr/>
          <p:nvPr/>
        </p:nvSpPr>
        <p:spPr>
          <a:xfrm>
            <a:off x="1827848" y="447503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4" name="Oval 293">
            <a:extLst>
              <a:ext uri="{FF2B5EF4-FFF2-40B4-BE49-F238E27FC236}">
                <a16:creationId xmlns:a16="http://schemas.microsoft.com/office/drawing/2014/main" id="{440E4770-9928-40C5-BD7B-70A11769CCA5}"/>
              </a:ext>
            </a:extLst>
          </p:cNvPr>
          <p:cNvSpPr/>
          <p:nvPr/>
        </p:nvSpPr>
        <p:spPr>
          <a:xfrm>
            <a:off x="1827848" y="615143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B0F0"/>
              </a:solidFill>
            </a:endParaRPr>
          </a:p>
        </p:txBody>
      </p:sp>
      <p:sp>
        <p:nvSpPr>
          <p:cNvPr id="2" name="Title 1">
            <a:extLst>
              <a:ext uri="{FF2B5EF4-FFF2-40B4-BE49-F238E27FC236}">
                <a16:creationId xmlns:a16="http://schemas.microsoft.com/office/drawing/2014/main" id="{B9A19138-FB86-45DF-B7A2-814361168A29}"/>
              </a:ext>
            </a:extLst>
          </p:cNvPr>
          <p:cNvSpPr>
            <a:spLocks noGrp="1"/>
          </p:cNvSpPr>
          <p:nvPr>
            <p:ph type="title"/>
          </p:nvPr>
        </p:nvSpPr>
        <p:spPr/>
        <p:txBody>
          <a:bodyPr/>
          <a:lstStyle/>
          <a:p>
            <a:r>
              <a:rPr lang="en-US" dirty="0"/>
              <a:t>Functions of a vector variable</a:t>
            </a:r>
          </a:p>
        </p:txBody>
      </p:sp>
      <p:sp>
        <p:nvSpPr>
          <p:cNvPr id="3" name="Content Placeholder 2">
            <a:extLst>
              <a:ext uri="{FF2B5EF4-FFF2-40B4-BE49-F238E27FC236}">
                <a16:creationId xmlns:a16="http://schemas.microsoft.com/office/drawing/2014/main" id="{783B1937-6703-4F59-B8F4-E1E934762CA3}"/>
              </a:ext>
            </a:extLst>
          </p:cNvPr>
          <p:cNvSpPr>
            <a:spLocks noGrp="1"/>
          </p:cNvSpPr>
          <p:nvPr>
            <p:ph idx="1"/>
          </p:nvPr>
        </p:nvSpPr>
        <p:spPr>
          <a:xfrm>
            <a:off x="457200" y="1600200"/>
            <a:ext cx="8229600" cy="4983162"/>
          </a:xfrm>
        </p:spPr>
        <p:txBody>
          <a:bodyPr/>
          <a:lstStyle/>
          <a:p>
            <a:r>
              <a:rPr lang="en-US" dirty="0">
                <a:solidFill>
                  <a:prstClr val="white"/>
                </a:solidFill>
              </a:rPr>
              <a:t>To start, we have our initial conditions:</a:t>
            </a:r>
          </a:p>
          <a:p>
            <a:pPr lvl="1"/>
            <a:r>
              <a:rPr lang="en-US" dirty="0">
                <a:solidFill>
                  <a:prstClr val="white"/>
                </a:solidFill>
              </a:rPr>
              <a:t>In this case, </a:t>
            </a:r>
            <a:r>
              <a:rPr lang="en-US" i="1" dirty="0">
                <a:solidFill>
                  <a:prstClr val="white"/>
                </a:solidFill>
                <a:latin typeface="Times New Roman" panose="02020603050405020304" pitchFamily="18" charset="0"/>
              </a:rPr>
              <a:t>u</a:t>
            </a:r>
            <a:r>
              <a:rPr lang="en-US" dirty="0">
                <a:solidFill>
                  <a:prstClr val="white"/>
                </a:solidFill>
                <a:latin typeface="Times New Roman" panose="02020603050405020304" pitchFamily="18" charset="0"/>
              </a:rPr>
              <a:t>(</a:t>
            </a:r>
            <a:r>
              <a:rPr lang="en-US" i="1" dirty="0" err="1">
                <a:solidFill>
                  <a:prstClr val="white"/>
                </a:solidFill>
                <a:latin typeface="Times New Roman" panose="02020603050405020304" pitchFamily="18" charset="0"/>
              </a:rPr>
              <a:t>x</a:t>
            </a:r>
            <a:r>
              <a:rPr lang="en-US" i="1" baseline="-25000" dirty="0" err="1">
                <a:solidFill>
                  <a:prstClr val="white"/>
                </a:solidFill>
                <a:latin typeface="Times New Roman" panose="02020603050405020304" pitchFamily="18" charset="0"/>
              </a:rPr>
              <a:t>k</a:t>
            </a:r>
            <a:r>
              <a:rPr lang="en-US" i="1" dirty="0">
                <a:solidFill>
                  <a:prstClr val="white"/>
                </a:solidFill>
                <a:latin typeface="Times New Roman" panose="02020603050405020304" pitchFamily="18" charset="0"/>
              </a:rPr>
              <a:t>,</a:t>
            </a:r>
            <a:r>
              <a:rPr lang="en-US" i="1" baseline="-25000" dirty="0">
                <a:solidFill>
                  <a:prstClr val="white"/>
                </a:solidFill>
                <a:latin typeface="Times New Roman" panose="02020603050405020304" pitchFamily="18" charset="0"/>
              </a:rPr>
              <a:t> </a:t>
            </a:r>
            <a:r>
              <a:rPr lang="en-US" i="1" dirty="0">
                <a:latin typeface="Times New Roman" panose="02020603050405020304" pitchFamily="18" charset="0"/>
              </a:rPr>
              <a:t>t</a:t>
            </a:r>
            <a:r>
              <a:rPr lang="en-US" baseline="-25000" dirty="0">
                <a:latin typeface="Times New Roman" panose="02020603050405020304" pitchFamily="18" charset="0"/>
              </a:rPr>
              <a:t>0</a:t>
            </a:r>
            <a:r>
              <a:rPr lang="en-US" dirty="0">
                <a:solidFill>
                  <a:prstClr val="white"/>
                </a:solidFill>
                <a:latin typeface="Times New Roman" panose="02020603050405020304" pitchFamily="18" charset="0"/>
              </a:rPr>
              <a:t>) ≈ </a:t>
            </a:r>
            <a:r>
              <a:rPr lang="en-US" i="1" dirty="0">
                <a:solidFill>
                  <a:prstClr val="white"/>
                </a:solidFill>
                <a:latin typeface="Times New Roman" panose="02020603050405020304" pitchFamily="18" charset="0"/>
              </a:rPr>
              <a:t>u</a:t>
            </a:r>
            <a:r>
              <a:rPr lang="en-US" i="1" baseline="-25000" dirty="0">
                <a:solidFill>
                  <a:prstClr val="white"/>
                </a:solidFill>
                <a:latin typeface="Times New Roman" panose="02020603050405020304" pitchFamily="18" charset="0"/>
              </a:rPr>
              <a:t>k</a:t>
            </a:r>
            <a:r>
              <a:rPr lang="en-US" baseline="-25000" dirty="0">
                <a:solidFill>
                  <a:prstClr val="white"/>
                </a:solidFill>
                <a:latin typeface="Times New Roman" panose="02020603050405020304" pitchFamily="18" charset="0"/>
              </a:rPr>
              <a:t>,</a:t>
            </a:r>
            <a:r>
              <a:rPr lang="en-US" baseline="-25000" dirty="0">
                <a:latin typeface="Times New Roman" panose="02020603050405020304" pitchFamily="18" charset="0"/>
              </a:rPr>
              <a:t>0</a:t>
            </a:r>
            <a:r>
              <a:rPr lang="en-US" i="1" dirty="0">
                <a:solidFill>
                  <a:prstClr val="white"/>
                </a:solidFill>
                <a:latin typeface="Times New Roman" panose="02020603050405020304" pitchFamily="18" charset="0"/>
              </a:rPr>
              <a:t>= </a:t>
            </a:r>
            <a:r>
              <a:rPr lang="en-US" dirty="0">
                <a:solidFill>
                  <a:prstClr val="white"/>
                </a:solidFill>
                <a:latin typeface="Times New Roman" panose="02020603050405020304" pitchFamily="18" charset="0"/>
              </a:rPr>
              <a:t>2</a:t>
            </a:r>
            <a:r>
              <a:rPr lang="en-US" dirty="0">
                <a:latin typeface="Times New Roman" panose="02020603050405020304" pitchFamily="18" charset="0"/>
              </a:rPr>
              <a:t>0</a:t>
            </a:r>
            <a:r>
              <a:rPr lang="en-US" baseline="30000" dirty="0">
                <a:latin typeface="Times New Roman" panose="02020603050405020304" pitchFamily="18" charset="0"/>
              </a:rPr>
              <a:t>°</a:t>
            </a:r>
            <a:r>
              <a:rPr lang="en-US" dirty="0">
                <a:latin typeface="Times New Roman" panose="02020603050405020304" pitchFamily="18" charset="0"/>
              </a:rPr>
              <a:t>C</a:t>
            </a:r>
            <a:r>
              <a:rPr lang="en-US" dirty="0">
                <a:solidFill>
                  <a:prstClr val="white"/>
                </a:solidFill>
              </a:rPr>
              <a:t> for an </a:t>
            </a:r>
            <a:r>
              <a:rPr lang="en-US" i="1" dirty="0">
                <a:solidFill>
                  <a:prstClr val="white"/>
                </a:solidFill>
                <a:latin typeface="Times New Roman" panose="02020603050405020304" pitchFamily="18" charset="0"/>
              </a:rPr>
              <a:t>k </a:t>
            </a:r>
            <a:r>
              <a:rPr lang="en-US" dirty="0">
                <a:solidFill>
                  <a:prstClr val="white"/>
                </a:solidFill>
                <a:latin typeface="Times New Roman" panose="02020603050405020304" pitchFamily="18" charset="0"/>
              </a:rPr>
              <a:t>= 1, 2, …, </a:t>
            </a:r>
            <a:r>
              <a:rPr lang="en-US" i="1" dirty="0" err="1">
                <a:solidFill>
                  <a:prstClr val="white"/>
                </a:solidFill>
                <a:latin typeface="Times New Roman" panose="02020603050405020304" pitchFamily="18" charset="0"/>
              </a:rPr>
              <a:t>n</a:t>
            </a:r>
            <a:r>
              <a:rPr lang="en-US" i="1" baseline="-25000" dirty="0" err="1">
                <a:solidFill>
                  <a:prstClr val="white"/>
                </a:solidFill>
                <a:latin typeface="Times New Roman" panose="02020603050405020304" pitchFamily="18" charset="0"/>
              </a:rPr>
              <a:t>x</a:t>
            </a:r>
            <a:r>
              <a:rPr lang="en-US" dirty="0">
                <a:solidFill>
                  <a:prstClr val="white"/>
                </a:solidFill>
                <a:latin typeface="Times New Roman" panose="02020603050405020304" pitchFamily="18" charset="0"/>
              </a:rPr>
              <a:t> – 1 </a:t>
            </a:r>
            <a:r>
              <a:rPr lang="en-US" dirty="0">
                <a:solidFill>
                  <a:prstClr val="white"/>
                </a:solidFill>
              </a:rPr>
              <a:t> </a:t>
            </a:r>
            <a:endParaRPr lang="en-US" dirty="0">
              <a:solidFill>
                <a:prstClr val="white"/>
              </a:solidFill>
              <a:latin typeface="Times New Roman" panose="02020603050405020304" pitchFamily="18" charset="0"/>
            </a:endParaRPr>
          </a:p>
          <a:p>
            <a:r>
              <a:rPr lang="en-US" dirty="0">
                <a:solidFill>
                  <a:prstClr val="white"/>
                </a:solidFill>
              </a:rPr>
              <a:t>We also have two boundary conditions:</a:t>
            </a:r>
          </a:p>
          <a:p>
            <a:pPr lvl="1"/>
            <a:r>
              <a:rPr lang="en-US" dirty="0">
                <a:solidFill>
                  <a:prstClr val="white"/>
                </a:solidFill>
              </a:rPr>
              <a:t>One side of the bar is in contact with a heat sink at </a:t>
            </a:r>
            <a:r>
              <a:rPr lang="en-US" dirty="0">
                <a:latin typeface="Times New Roman" panose="02020603050405020304" pitchFamily="18" charset="0"/>
              </a:rPr>
              <a:t>0</a:t>
            </a:r>
            <a:r>
              <a:rPr lang="en-US" baseline="30000" dirty="0">
                <a:latin typeface="Times New Roman" panose="02020603050405020304" pitchFamily="18" charset="0"/>
              </a:rPr>
              <a:t>°</a:t>
            </a:r>
            <a:r>
              <a:rPr lang="en-US" dirty="0">
                <a:latin typeface="Times New Roman" panose="02020603050405020304" pitchFamily="18" charset="0"/>
              </a:rPr>
              <a:t>C</a:t>
            </a:r>
            <a:r>
              <a:rPr lang="en-US" dirty="0">
                <a:solidFill>
                  <a:prstClr val="white"/>
                </a:solidFill>
              </a:rPr>
              <a:t> </a:t>
            </a:r>
          </a:p>
          <a:p>
            <a:pPr lvl="2"/>
            <a:r>
              <a:rPr lang="en-US" dirty="0">
                <a:solidFill>
                  <a:prstClr val="white"/>
                </a:solidFill>
              </a:rPr>
              <a:t>Thus, </a:t>
            </a:r>
            <a:r>
              <a:rPr lang="en-US" i="1" dirty="0">
                <a:solidFill>
                  <a:prstClr val="white"/>
                </a:solidFill>
                <a:latin typeface="Times New Roman" panose="02020603050405020304" pitchFamily="18" charset="0"/>
              </a:rPr>
              <a:t>u</a:t>
            </a:r>
            <a:r>
              <a:rPr lang="en-US" dirty="0">
                <a:solidFill>
                  <a:prstClr val="white"/>
                </a:solidFill>
                <a:latin typeface="Times New Roman" panose="02020603050405020304" pitchFamily="18" charset="0"/>
              </a:rPr>
              <a:t>(</a:t>
            </a:r>
            <a:r>
              <a:rPr lang="en-US" i="1" dirty="0">
                <a:solidFill>
                  <a:prstClr val="white"/>
                </a:solidFill>
                <a:latin typeface="Times New Roman" panose="02020603050405020304" pitchFamily="18" charset="0"/>
              </a:rPr>
              <a:t>a</a:t>
            </a:r>
            <a:r>
              <a:rPr lang="en-US" dirty="0">
                <a:solidFill>
                  <a:prstClr val="white"/>
                </a:solidFill>
                <a:latin typeface="Times New Roman" panose="02020603050405020304" pitchFamily="18" charset="0"/>
              </a:rPr>
              <a:t>, </a:t>
            </a:r>
            <a:r>
              <a:rPr lang="en-US" i="1" dirty="0">
                <a:latin typeface="Times New Roman" panose="02020603050405020304" pitchFamily="18" charset="0"/>
              </a:rPr>
              <a:t>t</a:t>
            </a:r>
            <a:r>
              <a:rPr lang="en-US" i="1" baseline="-25000" dirty="0">
                <a:latin typeface="Times New Roman" panose="02020603050405020304" pitchFamily="18" charset="0"/>
              </a:rPr>
              <a:t>ℓ</a:t>
            </a:r>
            <a:r>
              <a:rPr lang="en-US" dirty="0">
                <a:solidFill>
                  <a:prstClr val="white"/>
                </a:solidFill>
                <a:latin typeface="Times New Roman" panose="02020603050405020304" pitchFamily="18" charset="0"/>
              </a:rPr>
              <a:t>) = </a:t>
            </a:r>
            <a:r>
              <a:rPr lang="en-US" i="1" dirty="0">
                <a:solidFill>
                  <a:prstClr val="white"/>
                </a:solidFill>
                <a:latin typeface="Times New Roman" panose="02020603050405020304" pitchFamily="18" charset="0"/>
              </a:rPr>
              <a:t>u</a:t>
            </a:r>
            <a:r>
              <a:rPr lang="en-US" dirty="0">
                <a:solidFill>
                  <a:prstClr val="white"/>
                </a:solidFill>
                <a:latin typeface="Times New Roman" panose="02020603050405020304" pitchFamily="18" charset="0"/>
              </a:rPr>
              <a:t>(</a:t>
            </a:r>
            <a:r>
              <a:rPr lang="en-US" i="1" dirty="0">
                <a:solidFill>
                  <a:prstClr val="white"/>
                </a:solidFill>
                <a:latin typeface="Times New Roman" panose="02020603050405020304" pitchFamily="18" charset="0"/>
              </a:rPr>
              <a:t>x</a:t>
            </a:r>
            <a:r>
              <a:rPr lang="en-US" baseline="-25000" dirty="0">
                <a:solidFill>
                  <a:prstClr val="white"/>
                </a:solidFill>
                <a:latin typeface="Times New Roman" panose="02020603050405020304" pitchFamily="18" charset="0"/>
              </a:rPr>
              <a:t>0</a:t>
            </a:r>
            <a:r>
              <a:rPr lang="en-US" dirty="0">
                <a:solidFill>
                  <a:prstClr val="white"/>
                </a:solidFill>
                <a:latin typeface="Times New Roman" panose="02020603050405020304" pitchFamily="18" charset="0"/>
              </a:rPr>
              <a:t>,</a:t>
            </a:r>
            <a:r>
              <a:rPr lang="en-US" i="1" dirty="0">
                <a:latin typeface="Times New Roman" panose="02020603050405020304" pitchFamily="18" charset="0"/>
              </a:rPr>
              <a:t> t</a:t>
            </a:r>
            <a:r>
              <a:rPr lang="en-US" i="1" baseline="-25000" dirty="0">
                <a:latin typeface="Times New Roman" panose="02020603050405020304" pitchFamily="18" charset="0"/>
              </a:rPr>
              <a:t>ℓ</a:t>
            </a:r>
            <a:r>
              <a:rPr lang="en-US" dirty="0">
                <a:solidFill>
                  <a:prstClr val="white"/>
                </a:solidFill>
                <a:latin typeface="Times New Roman" panose="02020603050405020304" pitchFamily="18" charset="0"/>
              </a:rPr>
              <a:t>) = </a:t>
            </a:r>
            <a:r>
              <a:rPr lang="en-US" i="1" dirty="0">
                <a:solidFill>
                  <a:prstClr val="white"/>
                </a:solidFill>
                <a:latin typeface="Times New Roman" panose="02020603050405020304" pitchFamily="18" charset="0"/>
              </a:rPr>
              <a:t>u</a:t>
            </a:r>
            <a:r>
              <a:rPr lang="en-US" baseline="-25000" dirty="0">
                <a:solidFill>
                  <a:prstClr val="white"/>
                </a:solidFill>
                <a:latin typeface="Times New Roman" panose="02020603050405020304" pitchFamily="18" charset="0"/>
              </a:rPr>
              <a:t>0,</a:t>
            </a:r>
            <a:r>
              <a:rPr lang="en-US" i="1" baseline="-25000" dirty="0">
                <a:latin typeface="Times New Roman" panose="02020603050405020304" pitchFamily="18" charset="0"/>
              </a:rPr>
              <a:t> ℓ</a:t>
            </a:r>
            <a:r>
              <a:rPr lang="en-US" i="1" dirty="0">
                <a:solidFill>
                  <a:prstClr val="white"/>
                </a:solidFill>
                <a:latin typeface="Times New Roman" panose="02020603050405020304" pitchFamily="18" charset="0"/>
              </a:rPr>
              <a:t> =</a:t>
            </a:r>
            <a:r>
              <a:rPr lang="en-US" dirty="0">
                <a:solidFill>
                  <a:prstClr val="white"/>
                </a:solidFill>
                <a:latin typeface="Times New Roman" panose="02020603050405020304" pitchFamily="18" charset="0"/>
              </a:rPr>
              <a:t> 0 </a:t>
            </a:r>
            <a:r>
              <a:rPr lang="en-US" dirty="0">
                <a:solidFill>
                  <a:prstClr val="white"/>
                </a:solidFill>
              </a:rPr>
              <a:t>for </a:t>
            </a:r>
            <a:r>
              <a:rPr lang="en-US" i="1" dirty="0">
                <a:solidFill>
                  <a:prstClr val="white"/>
                </a:solidFill>
                <a:latin typeface="Times New Roman" panose="02020603050405020304" pitchFamily="18" charset="0"/>
              </a:rPr>
              <a:t>ℓ </a:t>
            </a:r>
            <a:r>
              <a:rPr lang="en-US" dirty="0">
                <a:solidFill>
                  <a:prstClr val="white"/>
                </a:solidFill>
                <a:latin typeface="Times New Roman" panose="02020603050405020304" pitchFamily="18" charset="0"/>
              </a:rPr>
              <a:t>= 0, 1, 2, 3, …</a:t>
            </a:r>
          </a:p>
          <a:p>
            <a:pPr lvl="1"/>
            <a:r>
              <a:rPr lang="en-US" dirty="0">
                <a:solidFill>
                  <a:prstClr val="white"/>
                </a:solidFill>
              </a:rPr>
              <a:t>The other side is in contact with a heat source at </a:t>
            </a:r>
            <a:r>
              <a:rPr lang="en-US" dirty="0">
                <a:latin typeface="Times New Roman" panose="02020603050405020304" pitchFamily="18" charset="0"/>
              </a:rPr>
              <a:t>100</a:t>
            </a:r>
            <a:r>
              <a:rPr lang="en-US" baseline="30000" dirty="0">
                <a:latin typeface="Times New Roman" panose="02020603050405020304" pitchFamily="18" charset="0"/>
              </a:rPr>
              <a:t>°</a:t>
            </a:r>
            <a:r>
              <a:rPr lang="en-US" dirty="0">
                <a:latin typeface="Times New Roman" panose="02020603050405020304" pitchFamily="18" charset="0"/>
              </a:rPr>
              <a:t>C</a:t>
            </a:r>
            <a:r>
              <a:rPr lang="en-US" dirty="0">
                <a:solidFill>
                  <a:prstClr val="white"/>
                </a:solidFill>
              </a:rPr>
              <a:t> </a:t>
            </a:r>
          </a:p>
          <a:p>
            <a:pPr lvl="2"/>
            <a:r>
              <a:rPr lang="en-US" dirty="0">
                <a:solidFill>
                  <a:prstClr val="white"/>
                </a:solidFill>
              </a:rPr>
              <a:t>Thus, </a:t>
            </a:r>
            <a:r>
              <a:rPr lang="en-US" i="1" dirty="0">
                <a:solidFill>
                  <a:prstClr val="white"/>
                </a:solidFill>
                <a:latin typeface="Times New Roman" panose="02020603050405020304" pitchFamily="18" charset="0"/>
              </a:rPr>
              <a:t>u</a:t>
            </a:r>
            <a:r>
              <a:rPr lang="en-US" dirty="0">
                <a:solidFill>
                  <a:prstClr val="white"/>
                </a:solidFill>
                <a:latin typeface="Times New Roman" panose="02020603050405020304" pitchFamily="18" charset="0"/>
              </a:rPr>
              <a:t>(</a:t>
            </a:r>
            <a:r>
              <a:rPr lang="en-US" i="1" dirty="0">
                <a:solidFill>
                  <a:prstClr val="white"/>
                </a:solidFill>
                <a:latin typeface="Times New Roman" panose="02020603050405020304" pitchFamily="18" charset="0"/>
              </a:rPr>
              <a:t>b</a:t>
            </a:r>
            <a:r>
              <a:rPr lang="en-US" dirty="0">
                <a:solidFill>
                  <a:prstClr val="white"/>
                </a:solidFill>
                <a:latin typeface="Times New Roman" panose="02020603050405020304" pitchFamily="18" charset="0"/>
              </a:rPr>
              <a:t>, </a:t>
            </a:r>
            <a:r>
              <a:rPr lang="en-US" i="1" dirty="0">
                <a:latin typeface="Times New Roman" panose="02020603050405020304" pitchFamily="18" charset="0"/>
              </a:rPr>
              <a:t>t</a:t>
            </a:r>
            <a:r>
              <a:rPr lang="en-US" i="1" baseline="-25000" dirty="0">
                <a:latin typeface="Times New Roman" panose="02020603050405020304" pitchFamily="18" charset="0"/>
              </a:rPr>
              <a:t>ℓ</a:t>
            </a:r>
            <a:r>
              <a:rPr lang="en-US" dirty="0">
                <a:solidFill>
                  <a:prstClr val="white"/>
                </a:solidFill>
                <a:latin typeface="Times New Roman" panose="02020603050405020304" pitchFamily="18" charset="0"/>
              </a:rPr>
              <a:t>) = </a:t>
            </a:r>
            <a:r>
              <a:rPr lang="en-US" i="1" dirty="0">
                <a:solidFill>
                  <a:prstClr val="white"/>
                </a:solidFill>
                <a:latin typeface="Times New Roman" panose="02020603050405020304" pitchFamily="18" charset="0"/>
              </a:rPr>
              <a:t>                           =</a:t>
            </a:r>
            <a:r>
              <a:rPr lang="en-US" dirty="0">
                <a:solidFill>
                  <a:prstClr val="white"/>
                </a:solidFill>
                <a:latin typeface="Times New Roman" panose="02020603050405020304" pitchFamily="18" charset="0"/>
              </a:rPr>
              <a:t> 100</a:t>
            </a:r>
            <a:r>
              <a:rPr lang="en-US" dirty="0">
                <a:solidFill>
                  <a:prstClr val="white"/>
                </a:solidFill>
              </a:rPr>
              <a:t> for </a:t>
            </a:r>
            <a:r>
              <a:rPr lang="en-US" i="1" dirty="0">
                <a:solidFill>
                  <a:prstClr val="white"/>
                </a:solidFill>
                <a:latin typeface="Times New Roman" panose="02020603050405020304" pitchFamily="18" charset="0"/>
              </a:rPr>
              <a:t>ℓ </a:t>
            </a:r>
            <a:r>
              <a:rPr lang="en-US" dirty="0">
                <a:solidFill>
                  <a:prstClr val="white"/>
                </a:solidFill>
                <a:latin typeface="Times New Roman" panose="02020603050405020304" pitchFamily="18" charset="0"/>
              </a:rPr>
              <a:t>= 0, 1, 2, 3, …</a:t>
            </a:r>
          </a:p>
          <a:p>
            <a:pPr marL="0" indent="0">
              <a:buNone/>
            </a:pPr>
            <a:endParaRPr lang="en-US" dirty="0">
              <a:solidFill>
                <a:prstClr val="white"/>
              </a:solidFill>
            </a:endParaRPr>
          </a:p>
          <a:p>
            <a:pPr marL="0" indent="0">
              <a:buNone/>
            </a:pPr>
            <a:endParaRPr lang="en-US" dirty="0">
              <a:solidFill>
                <a:prstClr val="white"/>
              </a:solidFill>
            </a:endParaRPr>
          </a:p>
        </p:txBody>
      </p:sp>
      <p:sp>
        <p:nvSpPr>
          <p:cNvPr id="4" name="Footer Placeholder 3">
            <a:extLst>
              <a:ext uri="{FF2B5EF4-FFF2-40B4-BE49-F238E27FC236}">
                <a16:creationId xmlns:a16="http://schemas.microsoft.com/office/drawing/2014/main" id="{11430707-9916-487C-B53A-C3C3ED3E70D5}"/>
              </a:ext>
            </a:extLst>
          </p:cNvPr>
          <p:cNvSpPr>
            <a:spLocks noGrp="1"/>
          </p:cNvSpPr>
          <p:nvPr>
            <p:ph type="ftr" sz="quarter" idx="11"/>
          </p:nvPr>
        </p:nvSpPr>
        <p:spPr/>
        <p:txBody>
          <a:bodyPr/>
          <a:lstStyle/>
          <a:p>
            <a:r>
              <a:rPr lang="en-US"/>
              <a:t>The heat equation</a:t>
            </a:r>
            <a:endParaRPr lang="en-CA" dirty="0"/>
          </a:p>
        </p:txBody>
      </p:sp>
      <p:sp>
        <p:nvSpPr>
          <p:cNvPr id="5" name="Slide Number Placeholder 4">
            <a:extLst>
              <a:ext uri="{FF2B5EF4-FFF2-40B4-BE49-F238E27FC236}">
                <a16:creationId xmlns:a16="http://schemas.microsoft.com/office/drawing/2014/main" id="{6055DF74-9549-424C-AA01-61F76840757B}"/>
              </a:ext>
            </a:extLst>
          </p:cNvPr>
          <p:cNvSpPr>
            <a:spLocks noGrp="1"/>
          </p:cNvSpPr>
          <p:nvPr>
            <p:ph type="sldNum" sz="quarter" idx="12"/>
          </p:nvPr>
        </p:nvSpPr>
        <p:spPr/>
        <p:txBody>
          <a:bodyPr/>
          <a:lstStyle/>
          <a:p>
            <a:fld id="{42EF6DC8-DA9C-4533-8A40-BB00A2545AF8}" type="slidenum">
              <a:rPr lang="en-CA" smtClean="0"/>
              <a:pPr/>
              <a:t>10</a:t>
            </a:fld>
            <a:endParaRPr lang="en-CA"/>
          </a:p>
        </p:txBody>
      </p:sp>
      <p:cxnSp>
        <p:nvCxnSpPr>
          <p:cNvPr id="7" name="Straight Connector 6">
            <a:extLst>
              <a:ext uri="{FF2B5EF4-FFF2-40B4-BE49-F238E27FC236}">
                <a16:creationId xmlns:a16="http://schemas.microsoft.com/office/drawing/2014/main" id="{62FEF946-BE93-4F75-8EC9-73E6F50D7BA4}"/>
              </a:ext>
            </a:extLst>
          </p:cNvPr>
          <p:cNvCxnSpPr>
            <a:cxnSpLocks/>
            <a:stCxn id="32" idx="0"/>
          </p:cNvCxnSpPr>
          <p:nvPr/>
        </p:nvCxnSpPr>
        <p:spPr>
          <a:xfrm flipV="1">
            <a:off x="1849310" y="4496501"/>
            <a:ext cx="0" cy="1653538"/>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EE2F200-EA4D-48D3-B602-12F5E1FE6DFC}"/>
              </a:ext>
            </a:extLst>
          </p:cNvPr>
          <p:cNvCxnSpPr>
            <a:cxnSpLocks/>
          </p:cNvCxnSpPr>
          <p:nvPr/>
        </p:nvCxnSpPr>
        <p:spPr>
          <a:xfrm flipH="1">
            <a:off x="1849310" y="4488110"/>
            <a:ext cx="4211273" cy="0"/>
          </a:xfrm>
          <a:prstGeom prst="line">
            <a:avLst/>
          </a:prstGeom>
          <a:ln w="28575">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20ECF9A-C50B-408D-8489-25BA617D8AC0}"/>
              </a:ext>
            </a:extLst>
          </p:cNvPr>
          <p:cNvCxnSpPr>
            <a:cxnSpLocks/>
          </p:cNvCxnSpPr>
          <p:nvPr/>
        </p:nvCxnSpPr>
        <p:spPr>
          <a:xfrm flipH="1">
            <a:off x="1849310" y="6172297"/>
            <a:ext cx="4211273"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7C00706C-EBFD-4C49-B4D7-85E140247A9C}"/>
              </a:ext>
            </a:extLst>
          </p:cNvPr>
          <p:cNvSpPr txBox="1"/>
          <p:nvPr/>
        </p:nvSpPr>
        <p:spPr>
          <a:xfrm>
            <a:off x="3611111" y="6356881"/>
            <a:ext cx="473978" cy="430887"/>
          </a:xfrm>
          <a:prstGeom prst="rect">
            <a:avLst/>
          </a:prstGeom>
          <a:noFill/>
        </p:spPr>
        <p:txBody>
          <a:bodyPr wrap="square">
            <a:spAutoFit/>
          </a:bodyPr>
          <a:lstStyle/>
          <a:p>
            <a:r>
              <a:rPr kumimoji="0" lang="en-US" sz="2200" b="0" i="1" u="none" strike="noStrike" kern="1200" cap="none" spc="0" normalizeH="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ℓ</a:t>
            </a:r>
            <a:endParaRPr lang="en-US" i="1" dirty="0"/>
          </a:p>
        </p:txBody>
      </p:sp>
      <p:sp>
        <p:nvSpPr>
          <p:cNvPr id="20" name="TextBox 19">
            <a:extLst>
              <a:ext uri="{FF2B5EF4-FFF2-40B4-BE49-F238E27FC236}">
                <a16:creationId xmlns:a16="http://schemas.microsoft.com/office/drawing/2014/main" id="{0D7F3975-5DBF-45DC-9C2D-E3DC18ED1189}"/>
              </a:ext>
            </a:extLst>
          </p:cNvPr>
          <p:cNvSpPr txBox="1"/>
          <p:nvPr/>
        </p:nvSpPr>
        <p:spPr>
          <a:xfrm>
            <a:off x="1204868" y="5080805"/>
            <a:ext cx="369458" cy="430887"/>
          </a:xfrm>
          <a:prstGeom prst="rect">
            <a:avLst/>
          </a:prstGeom>
          <a:noFill/>
        </p:spPr>
        <p:txBody>
          <a:bodyPr wrap="square">
            <a:spAutoFit/>
          </a:bodyPr>
          <a:lstStyle/>
          <a:p>
            <a:r>
              <a:rPr kumimoji="0" lang="en-US" sz="2200" b="0" i="1" u="none" strike="noStrike" kern="1200" cap="none" spc="0" normalizeH="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k</a:t>
            </a:r>
            <a:endParaRPr lang="en-US" i="1" dirty="0"/>
          </a:p>
        </p:txBody>
      </p:sp>
      <p:sp>
        <p:nvSpPr>
          <p:cNvPr id="21" name="Oval 20">
            <a:extLst>
              <a:ext uri="{FF2B5EF4-FFF2-40B4-BE49-F238E27FC236}">
                <a16:creationId xmlns:a16="http://schemas.microsoft.com/office/drawing/2014/main" id="{CD5AC890-FF80-454E-B575-3B0EF72C3240}"/>
              </a:ext>
            </a:extLst>
          </p:cNvPr>
          <p:cNvSpPr/>
          <p:nvPr/>
        </p:nvSpPr>
        <p:spPr>
          <a:xfrm>
            <a:off x="1826450" y="4473639"/>
            <a:ext cx="45720" cy="45720"/>
          </a:xfrm>
          <a:prstGeom prst="ellipse">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9CA8E87E-3BAD-4918-BDAA-2988F4CB70D4}"/>
              </a:ext>
            </a:extLst>
          </p:cNvPr>
          <p:cNvSpPr/>
          <p:nvPr/>
        </p:nvSpPr>
        <p:spPr>
          <a:xfrm>
            <a:off x="1826450" y="462603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FD70FD75-8A2D-494E-AA85-5D0CB73B519B}"/>
              </a:ext>
            </a:extLst>
          </p:cNvPr>
          <p:cNvSpPr/>
          <p:nvPr/>
        </p:nvSpPr>
        <p:spPr>
          <a:xfrm>
            <a:off x="1826450" y="477843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497BD6F0-64D0-425C-83F8-3A75D39732AF}"/>
              </a:ext>
            </a:extLst>
          </p:cNvPr>
          <p:cNvSpPr/>
          <p:nvPr/>
        </p:nvSpPr>
        <p:spPr>
          <a:xfrm>
            <a:off x="1826450" y="493083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6A69A233-4EB7-4D78-B4BC-F9936D54F5B3}"/>
              </a:ext>
            </a:extLst>
          </p:cNvPr>
          <p:cNvSpPr/>
          <p:nvPr/>
        </p:nvSpPr>
        <p:spPr>
          <a:xfrm>
            <a:off x="1826450" y="508323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C95DA3CE-2370-477A-B435-ACF843CD3D30}"/>
              </a:ext>
            </a:extLst>
          </p:cNvPr>
          <p:cNvSpPr/>
          <p:nvPr/>
        </p:nvSpPr>
        <p:spPr>
          <a:xfrm>
            <a:off x="1826450" y="523563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EDD24113-32F3-4C6C-9360-67E46A02EAB6}"/>
              </a:ext>
            </a:extLst>
          </p:cNvPr>
          <p:cNvSpPr/>
          <p:nvPr/>
        </p:nvSpPr>
        <p:spPr>
          <a:xfrm>
            <a:off x="1826450" y="538803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BF1A712F-331B-4741-922D-7D5A74A5E4EB}"/>
              </a:ext>
            </a:extLst>
          </p:cNvPr>
          <p:cNvSpPr/>
          <p:nvPr/>
        </p:nvSpPr>
        <p:spPr>
          <a:xfrm>
            <a:off x="1826450" y="554043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43DDD004-D2D8-4309-848D-67B089DFE227}"/>
              </a:ext>
            </a:extLst>
          </p:cNvPr>
          <p:cNvSpPr/>
          <p:nvPr/>
        </p:nvSpPr>
        <p:spPr>
          <a:xfrm>
            <a:off x="1826450" y="569283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E60358AA-F3E0-4971-AC4E-CEAE65365008}"/>
              </a:ext>
            </a:extLst>
          </p:cNvPr>
          <p:cNvSpPr/>
          <p:nvPr/>
        </p:nvSpPr>
        <p:spPr>
          <a:xfrm>
            <a:off x="1826450" y="584523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82993ACC-D0A7-42B6-87E9-0E33D86958E2}"/>
              </a:ext>
            </a:extLst>
          </p:cNvPr>
          <p:cNvSpPr/>
          <p:nvPr/>
        </p:nvSpPr>
        <p:spPr>
          <a:xfrm>
            <a:off x="1826450" y="599763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5289D6C3-CE3B-4FFB-B80E-D22A5E13EB85}"/>
              </a:ext>
            </a:extLst>
          </p:cNvPr>
          <p:cNvSpPr/>
          <p:nvPr/>
        </p:nvSpPr>
        <p:spPr>
          <a:xfrm>
            <a:off x="1826450" y="6150039"/>
            <a:ext cx="45720" cy="4572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B0F0"/>
              </a:solidFill>
            </a:endParaRPr>
          </a:p>
        </p:txBody>
      </p:sp>
      <p:sp>
        <p:nvSpPr>
          <p:cNvPr id="118" name="Oval 117">
            <a:extLst>
              <a:ext uri="{FF2B5EF4-FFF2-40B4-BE49-F238E27FC236}">
                <a16:creationId xmlns:a16="http://schemas.microsoft.com/office/drawing/2014/main" id="{C78A5414-7156-4327-B3EB-88CCEC7802DF}"/>
              </a:ext>
            </a:extLst>
          </p:cNvPr>
          <p:cNvSpPr/>
          <p:nvPr/>
        </p:nvSpPr>
        <p:spPr>
          <a:xfrm>
            <a:off x="2128213" y="447303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 name="Oval 118">
            <a:extLst>
              <a:ext uri="{FF2B5EF4-FFF2-40B4-BE49-F238E27FC236}">
                <a16:creationId xmlns:a16="http://schemas.microsoft.com/office/drawing/2014/main" id="{B88315ED-2C0F-4264-A280-FFBC9D3EFA08}"/>
              </a:ext>
            </a:extLst>
          </p:cNvPr>
          <p:cNvSpPr/>
          <p:nvPr/>
        </p:nvSpPr>
        <p:spPr>
          <a:xfrm>
            <a:off x="2128213" y="462543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Oval 119">
            <a:extLst>
              <a:ext uri="{FF2B5EF4-FFF2-40B4-BE49-F238E27FC236}">
                <a16:creationId xmlns:a16="http://schemas.microsoft.com/office/drawing/2014/main" id="{9F5BEC0D-FEFE-495E-9381-8DC820D095A8}"/>
              </a:ext>
            </a:extLst>
          </p:cNvPr>
          <p:cNvSpPr/>
          <p:nvPr/>
        </p:nvSpPr>
        <p:spPr>
          <a:xfrm>
            <a:off x="2128213" y="477783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Oval 120">
            <a:extLst>
              <a:ext uri="{FF2B5EF4-FFF2-40B4-BE49-F238E27FC236}">
                <a16:creationId xmlns:a16="http://schemas.microsoft.com/office/drawing/2014/main" id="{9C35A55E-3007-4FAD-802D-24AF95EFC2DD}"/>
              </a:ext>
            </a:extLst>
          </p:cNvPr>
          <p:cNvSpPr/>
          <p:nvPr/>
        </p:nvSpPr>
        <p:spPr>
          <a:xfrm>
            <a:off x="2128213" y="493023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Oval 121">
            <a:extLst>
              <a:ext uri="{FF2B5EF4-FFF2-40B4-BE49-F238E27FC236}">
                <a16:creationId xmlns:a16="http://schemas.microsoft.com/office/drawing/2014/main" id="{4E3EB9D3-5EA8-4D09-B462-22CDFBC34C2E}"/>
              </a:ext>
            </a:extLst>
          </p:cNvPr>
          <p:cNvSpPr/>
          <p:nvPr/>
        </p:nvSpPr>
        <p:spPr>
          <a:xfrm>
            <a:off x="2128213" y="508263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Oval 122">
            <a:extLst>
              <a:ext uri="{FF2B5EF4-FFF2-40B4-BE49-F238E27FC236}">
                <a16:creationId xmlns:a16="http://schemas.microsoft.com/office/drawing/2014/main" id="{1F57877E-B137-432E-B499-A95A6B605508}"/>
              </a:ext>
            </a:extLst>
          </p:cNvPr>
          <p:cNvSpPr/>
          <p:nvPr/>
        </p:nvSpPr>
        <p:spPr>
          <a:xfrm>
            <a:off x="2128213" y="523503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Oval 123">
            <a:extLst>
              <a:ext uri="{FF2B5EF4-FFF2-40B4-BE49-F238E27FC236}">
                <a16:creationId xmlns:a16="http://schemas.microsoft.com/office/drawing/2014/main" id="{906F23FF-3841-4DBF-B9D6-2E3060EB95DB}"/>
              </a:ext>
            </a:extLst>
          </p:cNvPr>
          <p:cNvSpPr/>
          <p:nvPr/>
        </p:nvSpPr>
        <p:spPr>
          <a:xfrm>
            <a:off x="2128213" y="538743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Oval 124">
            <a:extLst>
              <a:ext uri="{FF2B5EF4-FFF2-40B4-BE49-F238E27FC236}">
                <a16:creationId xmlns:a16="http://schemas.microsoft.com/office/drawing/2014/main" id="{209FEFDE-123F-4369-8E00-CE40F3570A05}"/>
              </a:ext>
            </a:extLst>
          </p:cNvPr>
          <p:cNvSpPr/>
          <p:nvPr/>
        </p:nvSpPr>
        <p:spPr>
          <a:xfrm>
            <a:off x="2128213" y="553983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6" name="Oval 125">
            <a:extLst>
              <a:ext uri="{FF2B5EF4-FFF2-40B4-BE49-F238E27FC236}">
                <a16:creationId xmlns:a16="http://schemas.microsoft.com/office/drawing/2014/main" id="{BEE709A8-5BBB-417F-8E86-399D34AD9613}"/>
              </a:ext>
            </a:extLst>
          </p:cNvPr>
          <p:cNvSpPr/>
          <p:nvPr/>
        </p:nvSpPr>
        <p:spPr>
          <a:xfrm>
            <a:off x="2128213" y="569223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7" name="Oval 126">
            <a:extLst>
              <a:ext uri="{FF2B5EF4-FFF2-40B4-BE49-F238E27FC236}">
                <a16:creationId xmlns:a16="http://schemas.microsoft.com/office/drawing/2014/main" id="{9AB88DBC-D112-468E-9D9F-84BF1064FB86}"/>
              </a:ext>
            </a:extLst>
          </p:cNvPr>
          <p:cNvSpPr/>
          <p:nvPr/>
        </p:nvSpPr>
        <p:spPr>
          <a:xfrm>
            <a:off x="2128213" y="584463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Oval 127">
            <a:extLst>
              <a:ext uri="{FF2B5EF4-FFF2-40B4-BE49-F238E27FC236}">
                <a16:creationId xmlns:a16="http://schemas.microsoft.com/office/drawing/2014/main" id="{97190044-508B-48A5-AEB8-9A46509768A3}"/>
              </a:ext>
            </a:extLst>
          </p:cNvPr>
          <p:cNvSpPr/>
          <p:nvPr/>
        </p:nvSpPr>
        <p:spPr>
          <a:xfrm>
            <a:off x="2128213" y="599703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Oval 128">
            <a:extLst>
              <a:ext uri="{FF2B5EF4-FFF2-40B4-BE49-F238E27FC236}">
                <a16:creationId xmlns:a16="http://schemas.microsoft.com/office/drawing/2014/main" id="{E406D4EB-2AFA-4156-90A9-84FE66ED3D22}"/>
              </a:ext>
            </a:extLst>
          </p:cNvPr>
          <p:cNvSpPr/>
          <p:nvPr/>
        </p:nvSpPr>
        <p:spPr>
          <a:xfrm>
            <a:off x="2128213" y="614943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Oval 129">
            <a:extLst>
              <a:ext uri="{FF2B5EF4-FFF2-40B4-BE49-F238E27FC236}">
                <a16:creationId xmlns:a16="http://schemas.microsoft.com/office/drawing/2014/main" id="{FC4B22A7-A8EA-41B7-AD0C-C8B21412A0BB}"/>
              </a:ext>
            </a:extLst>
          </p:cNvPr>
          <p:cNvSpPr/>
          <p:nvPr/>
        </p:nvSpPr>
        <p:spPr>
          <a:xfrm>
            <a:off x="2429976" y="447242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Oval 130">
            <a:extLst>
              <a:ext uri="{FF2B5EF4-FFF2-40B4-BE49-F238E27FC236}">
                <a16:creationId xmlns:a16="http://schemas.microsoft.com/office/drawing/2014/main" id="{E61F97A6-585B-4277-B489-13633297B8CE}"/>
              </a:ext>
            </a:extLst>
          </p:cNvPr>
          <p:cNvSpPr/>
          <p:nvPr/>
        </p:nvSpPr>
        <p:spPr>
          <a:xfrm>
            <a:off x="2429976" y="462482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Oval 131">
            <a:extLst>
              <a:ext uri="{FF2B5EF4-FFF2-40B4-BE49-F238E27FC236}">
                <a16:creationId xmlns:a16="http://schemas.microsoft.com/office/drawing/2014/main" id="{6B10787E-63FE-41E1-AC8D-948B85E10B54}"/>
              </a:ext>
            </a:extLst>
          </p:cNvPr>
          <p:cNvSpPr/>
          <p:nvPr/>
        </p:nvSpPr>
        <p:spPr>
          <a:xfrm>
            <a:off x="2429976" y="477722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Oval 132">
            <a:extLst>
              <a:ext uri="{FF2B5EF4-FFF2-40B4-BE49-F238E27FC236}">
                <a16:creationId xmlns:a16="http://schemas.microsoft.com/office/drawing/2014/main" id="{E7C5C73E-F55C-44AB-9771-292B58914276}"/>
              </a:ext>
            </a:extLst>
          </p:cNvPr>
          <p:cNvSpPr/>
          <p:nvPr/>
        </p:nvSpPr>
        <p:spPr>
          <a:xfrm>
            <a:off x="2429976" y="492962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4" name="Oval 133">
            <a:extLst>
              <a:ext uri="{FF2B5EF4-FFF2-40B4-BE49-F238E27FC236}">
                <a16:creationId xmlns:a16="http://schemas.microsoft.com/office/drawing/2014/main" id="{998EE5C2-A043-4054-AFDE-1C63039A67BB}"/>
              </a:ext>
            </a:extLst>
          </p:cNvPr>
          <p:cNvSpPr/>
          <p:nvPr/>
        </p:nvSpPr>
        <p:spPr>
          <a:xfrm>
            <a:off x="2429976" y="508202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5" name="Oval 134">
            <a:extLst>
              <a:ext uri="{FF2B5EF4-FFF2-40B4-BE49-F238E27FC236}">
                <a16:creationId xmlns:a16="http://schemas.microsoft.com/office/drawing/2014/main" id="{561155BA-1DDC-4E0E-AB0E-3CDB70B86EBE}"/>
              </a:ext>
            </a:extLst>
          </p:cNvPr>
          <p:cNvSpPr/>
          <p:nvPr/>
        </p:nvSpPr>
        <p:spPr>
          <a:xfrm>
            <a:off x="2429976" y="523442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6" name="Oval 135">
            <a:extLst>
              <a:ext uri="{FF2B5EF4-FFF2-40B4-BE49-F238E27FC236}">
                <a16:creationId xmlns:a16="http://schemas.microsoft.com/office/drawing/2014/main" id="{E8ACC06D-50AC-4971-96EC-6211F4CC2757}"/>
              </a:ext>
            </a:extLst>
          </p:cNvPr>
          <p:cNvSpPr/>
          <p:nvPr/>
        </p:nvSpPr>
        <p:spPr>
          <a:xfrm>
            <a:off x="2429976" y="538682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Oval 136">
            <a:extLst>
              <a:ext uri="{FF2B5EF4-FFF2-40B4-BE49-F238E27FC236}">
                <a16:creationId xmlns:a16="http://schemas.microsoft.com/office/drawing/2014/main" id="{10865CB4-06D4-4C80-963B-B3A74C2933DF}"/>
              </a:ext>
            </a:extLst>
          </p:cNvPr>
          <p:cNvSpPr/>
          <p:nvPr/>
        </p:nvSpPr>
        <p:spPr>
          <a:xfrm>
            <a:off x="2429976" y="553922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Oval 137">
            <a:extLst>
              <a:ext uri="{FF2B5EF4-FFF2-40B4-BE49-F238E27FC236}">
                <a16:creationId xmlns:a16="http://schemas.microsoft.com/office/drawing/2014/main" id="{EAECDF9F-6850-422D-8EBB-015396F7A797}"/>
              </a:ext>
            </a:extLst>
          </p:cNvPr>
          <p:cNvSpPr/>
          <p:nvPr/>
        </p:nvSpPr>
        <p:spPr>
          <a:xfrm>
            <a:off x="2429976" y="569162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Oval 138">
            <a:extLst>
              <a:ext uri="{FF2B5EF4-FFF2-40B4-BE49-F238E27FC236}">
                <a16:creationId xmlns:a16="http://schemas.microsoft.com/office/drawing/2014/main" id="{11FEFF93-4017-4C80-8307-F13E690D9ABB}"/>
              </a:ext>
            </a:extLst>
          </p:cNvPr>
          <p:cNvSpPr/>
          <p:nvPr/>
        </p:nvSpPr>
        <p:spPr>
          <a:xfrm>
            <a:off x="2429976" y="584402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Oval 139">
            <a:extLst>
              <a:ext uri="{FF2B5EF4-FFF2-40B4-BE49-F238E27FC236}">
                <a16:creationId xmlns:a16="http://schemas.microsoft.com/office/drawing/2014/main" id="{26F3EABA-1BD1-4F58-87C3-FC91BB51965F}"/>
              </a:ext>
            </a:extLst>
          </p:cNvPr>
          <p:cNvSpPr/>
          <p:nvPr/>
        </p:nvSpPr>
        <p:spPr>
          <a:xfrm>
            <a:off x="2429976" y="599642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Oval 140">
            <a:extLst>
              <a:ext uri="{FF2B5EF4-FFF2-40B4-BE49-F238E27FC236}">
                <a16:creationId xmlns:a16="http://schemas.microsoft.com/office/drawing/2014/main" id="{3A64D624-2663-4ABD-83C9-4886F389B259}"/>
              </a:ext>
            </a:extLst>
          </p:cNvPr>
          <p:cNvSpPr/>
          <p:nvPr/>
        </p:nvSpPr>
        <p:spPr>
          <a:xfrm>
            <a:off x="2429976" y="614882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Oval 141">
            <a:extLst>
              <a:ext uri="{FF2B5EF4-FFF2-40B4-BE49-F238E27FC236}">
                <a16:creationId xmlns:a16="http://schemas.microsoft.com/office/drawing/2014/main" id="{75EF1634-38A7-4A30-B4F7-169A2BD2AC10}"/>
              </a:ext>
            </a:extLst>
          </p:cNvPr>
          <p:cNvSpPr/>
          <p:nvPr/>
        </p:nvSpPr>
        <p:spPr>
          <a:xfrm>
            <a:off x="2731739" y="447182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Oval 142">
            <a:extLst>
              <a:ext uri="{FF2B5EF4-FFF2-40B4-BE49-F238E27FC236}">
                <a16:creationId xmlns:a16="http://schemas.microsoft.com/office/drawing/2014/main" id="{D7709DA7-F5FF-4B5B-89E4-46735BC54FA1}"/>
              </a:ext>
            </a:extLst>
          </p:cNvPr>
          <p:cNvSpPr/>
          <p:nvPr/>
        </p:nvSpPr>
        <p:spPr>
          <a:xfrm>
            <a:off x="2731739" y="462422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Oval 143">
            <a:extLst>
              <a:ext uri="{FF2B5EF4-FFF2-40B4-BE49-F238E27FC236}">
                <a16:creationId xmlns:a16="http://schemas.microsoft.com/office/drawing/2014/main" id="{63FE978C-F1A3-4389-9CC1-E4579D2A9FDA}"/>
              </a:ext>
            </a:extLst>
          </p:cNvPr>
          <p:cNvSpPr/>
          <p:nvPr/>
        </p:nvSpPr>
        <p:spPr>
          <a:xfrm>
            <a:off x="2731739" y="477662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Oval 144">
            <a:extLst>
              <a:ext uri="{FF2B5EF4-FFF2-40B4-BE49-F238E27FC236}">
                <a16:creationId xmlns:a16="http://schemas.microsoft.com/office/drawing/2014/main" id="{91D0A5F4-A102-40CA-A571-A83E3366391E}"/>
              </a:ext>
            </a:extLst>
          </p:cNvPr>
          <p:cNvSpPr/>
          <p:nvPr/>
        </p:nvSpPr>
        <p:spPr>
          <a:xfrm>
            <a:off x="2731739" y="492902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6" name="Oval 145">
            <a:extLst>
              <a:ext uri="{FF2B5EF4-FFF2-40B4-BE49-F238E27FC236}">
                <a16:creationId xmlns:a16="http://schemas.microsoft.com/office/drawing/2014/main" id="{D3C930C3-A77C-4EB6-9051-4486BA7F91C6}"/>
              </a:ext>
            </a:extLst>
          </p:cNvPr>
          <p:cNvSpPr/>
          <p:nvPr/>
        </p:nvSpPr>
        <p:spPr>
          <a:xfrm>
            <a:off x="2731739" y="508142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Oval 146">
            <a:extLst>
              <a:ext uri="{FF2B5EF4-FFF2-40B4-BE49-F238E27FC236}">
                <a16:creationId xmlns:a16="http://schemas.microsoft.com/office/drawing/2014/main" id="{8D0BFE3F-3BE4-48E3-B074-E8022D79C34B}"/>
              </a:ext>
            </a:extLst>
          </p:cNvPr>
          <p:cNvSpPr/>
          <p:nvPr/>
        </p:nvSpPr>
        <p:spPr>
          <a:xfrm>
            <a:off x="2731739" y="523382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8" name="Oval 147">
            <a:extLst>
              <a:ext uri="{FF2B5EF4-FFF2-40B4-BE49-F238E27FC236}">
                <a16:creationId xmlns:a16="http://schemas.microsoft.com/office/drawing/2014/main" id="{39AA409E-23E7-4896-9D1E-C7C4D525093D}"/>
              </a:ext>
            </a:extLst>
          </p:cNvPr>
          <p:cNvSpPr/>
          <p:nvPr/>
        </p:nvSpPr>
        <p:spPr>
          <a:xfrm>
            <a:off x="2731739" y="538622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Oval 148">
            <a:extLst>
              <a:ext uri="{FF2B5EF4-FFF2-40B4-BE49-F238E27FC236}">
                <a16:creationId xmlns:a16="http://schemas.microsoft.com/office/drawing/2014/main" id="{F4F001AB-BA41-429C-9A31-4BA6C18626CA}"/>
              </a:ext>
            </a:extLst>
          </p:cNvPr>
          <p:cNvSpPr/>
          <p:nvPr/>
        </p:nvSpPr>
        <p:spPr>
          <a:xfrm>
            <a:off x="2731739" y="553862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 name="Oval 149">
            <a:extLst>
              <a:ext uri="{FF2B5EF4-FFF2-40B4-BE49-F238E27FC236}">
                <a16:creationId xmlns:a16="http://schemas.microsoft.com/office/drawing/2014/main" id="{58B59784-2852-4777-872E-98A2AE7BECC9}"/>
              </a:ext>
            </a:extLst>
          </p:cNvPr>
          <p:cNvSpPr/>
          <p:nvPr/>
        </p:nvSpPr>
        <p:spPr>
          <a:xfrm>
            <a:off x="2731739" y="569102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1" name="Oval 150">
            <a:extLst>
              <a:ext uri="{FF2B5EF4-FFF2-40B4-BE49-F238E27FC236}">
                <a16:creationId xmlns:a16="http://schemas.microsoft.com/office/drawing/2014/main" id="{887467D0-0600-4E68-9C7B-B3FD7600A05A}"/>
              </a:ext>
            </a:extLst>
          </p:cNvPr>
          <p:cNvSpPr/>
          <p:nvPr/>
        </p:nvSpPr>
        <p:spPr>
          <a:xfrm>
            <a:off x="2731739" y="584342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 name="Oval 151">
            <a:extLst>
              <a:ext uri="{FF2B5EF4-FFF2-40B4-BE49-F238E27FC236}">
                <a16:creationId xmlns:a16="http://schemas.microsoft.com/office/drawing/2014/main" id="{A2E960EF-FA8F-4FA4-B5E4-9530D5F63396}"/>
              </a:ext>
            </a:extLst>
          </p:cNvPr>
          <p:cNvSpPr/>
          <p:nvPr/>
        </p:nvSpPr>
        <p:spPr>
          <a:xfrm>
            <a:off x="2731739" y="599582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 name="Oval 152">
            <a:extLst>
              <a:ext uri="{FF2B5EF4-FFF2-40B4-BE49-F238E27FC236}">
                <a16:creationId xmlns:a16="http://schemas.microsoft.com/office/drawing/2014/main" id="{417F5AD9-7C0F-47DB-B0A2-95C962ECFFB6}"/>
              </a:ext>
            </a:extLst>
          </p:cNvPr>
          <p:cNvSpPr/>
          <p:nvPr/>
        </p:nvSpPr>
        <p:spPr>
          <a:xfrm>
            <a:off x="2731739" y="614822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4" name="Oval 153">
            <a:extLst>
              <a:ext uri="{FF2B5EF4-FFF2-40B4-BE49-F238E27FC236}">
                <a16:creationId xmlns:a16="http://schemas.microsoft.com/office/drawing/2014/main" id="{0ADC82A1-4EF2-453E-8E23-EE6BC1560180}"/>
              </a:ext>
            </a:extLst>
          </p:cNvPr>
          <p:cNvSpPr/>
          <p:nvPr/>
        </p:nvSpPr>
        <p:spPr>
          <a:xfrm>
            <a:off x="3033502" y="447121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5" name="Oval 154">
            <a:extLst>
              <a:ext uri="{FF2B5EF4-FFF2-40B4-BE49-F238E27FC236}">
                <a16:creationId xmlns:a16="http://schemas.microsoft.com/office/drawing/2014/main" id="{D5082692-40CA-4335-87CD-33CA5E3EBE90}"/>
              </a:ext>
            </a:extLst>
          </p:cNvPr>
          <p:cNvSpPr/>
          <p:nvPr/>
        </p:nvSpPr>
        <p:spPr>
          <a:xfrm>
            <a:off x="3033502" y="462361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Oval 155">
            <a:extLst>
              <a:ext uri="{FF2B5EF4-FFF2-40B4-BE49-F238E27FC236}">
                <a16:creationId xmlns:a16="http://schemas.microsoft.com/office/drawing/2014/main" id="{FE4D97D9-7187-46A8-8708-1AFE4795EC32}"/>
              </a:ext>
            </a:extLst>
          </p:cNvPr>
          <p:cNvSpPr/>
          <p:nvPr/>
        </p:nvSpPr>
        <p:spPr>
          <a:xfrm>
            <a:off x="3033502" y="477601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7" name="Oval 156">
            <a:extLst>
              <a:ext uri="{FF2B5EF4-FFF2-40B4-BE49-F238E27FC236}">
                <a16:creationId xmlns:a16="http://schemas.microsoft.com/office/drawing/2014/main" id="{B5A79803-B70A-43AA-8B7B-5F2F860683A0}"/>
              </a:ext>
            </a:extLst>
          </p:cNvPr>
          <p:cNvSpPr/>
          <p:nvPr/>
        </p:nvSpPr>
        <p:spPr>
          <a:xfrm>
            <a:off x="3033502" y="492841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8" name="Oval 157">
            <a:extLst>
              <a:ext uri="{FF2B5EF4-FFF2-40B4-BE49-F238E27FC236}">
                <a16:creationId xmlns:a16="http://schemas.microsoft.com/office/drawing/2014/main" id="{E15D3D14-F5AE-4C42-A040-DFD3D4CB8BF6}"/>
              </a:ext>
            </a:extLst>
          </p:cNvPr>
          <p:cNvSpPr/>
          <p:nvPr/>
        </p:nvSpPr>
        <p:spPr>
          <a:xfrm>
            <a:off x="3033502" y="508081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9" name="Oval 158">
            <a:extLst>
              <a:ext uri="{FF2B5EF4-FFF2-40B4-BE49-F238E27FC236}">
                <a16:creationId xmlns:a16="http://schemas.microsoft.com/office/drawing/2014/main" id="{25F2BB0D-79BA-4FB3-8493-55A047C2A866}"/>
              </a:ext>
            </a:extLst>
          </p:cNvPr>
          <p:cNvSpPr/>
          <p:nvPr/>
        </p:nvSpPr>
        <p:spPr>
          <a:xfrm>
            <a:off x="3033502" y="523321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0" name="Oval 159">
            <a:extLst>
              <a:ext uri="{FF2B5EF4-FFF2-40B4-BE49-F238E27FC236}">
                <a16:creationId xmlns:a16="http://schemas.microsoft.com/office/drawing/2014/main" id="{DBFF9C33-42F7-4ED1-AA9F-43583165EC3C}"/>
              </a:ext>
            </a:extLst>
          </p:cNvPr>
          <p:cNvSpPr/>
          <p:nvPr/>
        </p:nvSpPr>
        <p:spPr>
          <a:xfrm>
            <a:off x="3033502" y="538561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1" name="Oval 160">
            <a:extLst>
              <a:ext uri="{FF2B5EF4-FFF2-40B4-BE49-F238E27FC236}">
                <a16:creationId xmlns:a16="http://schemas.microsoft.com/office/drawing/2014/main" id="{76AFD232-7C3D-4681-A86F-C9DBFB442498}"/>
              </a:ext>
            </a:extLst>
          </p:cNvPr>
          <p:cNvSpPr/>
          <p:nvPr/>
        </p:nvSpPr>
        <p:spPr>
          <a:xfrm>
            <a:off x="3033502" y="553801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2" name="Oval 161">
            <a:extLst>
              <a:ext uri="{FF2B5EF4-FFF2-40B4-BE49-F238E27FC236}">
                <a16:creationId xmlns:a16="http://schemas.microsoft.com/office/drawing/2014/main" id="{3F40F415-3B2C-455C-A474-7A0367C10692}"/>
              </a:ext>
            </a:extLst>
          </p:cNvPr>
          <p:cNvSpPr/>
          <p:nvPr/>
        </p:nvSpPr>
        <p:spPr>
          <a:xfrm>
            <a:off x="3033502" y="569041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 name="Oval 162">
            <a:extLst>
              <a:ext uri="{FF2B5EF4-FFF2-40B4-BE49-F238E27FC236}">
                <a16:creationId xmlns:a16="http://schemas.microsoft.com/office/drawing/2014/main" id="{37F9C08D-696E-49D6-B55A-E1301531A3B3}"/>
              </a:ext>
            </a:extLst>
          </p:cNvPr>
          <p:cNvSpPr/>
          <p:nvPr/>
        </p:nvSpPr>
        <p:spPr>
          <a:xfrm>
            <a:off x="3033502" y="584281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 name="Oval 163">
            <a:extLst>
              <a:ext uri="{FF2B5EF4-FFF2-40B4-BE49-F238E27FC236}">
                <a16:creationId xmlns:a16="http://schemas.microsoft.com/office/drawing/2014/main" id="{EA07383C-BDA5-4E91-B145-FF26AEF98699}"/>
              </a:ext>
            </a:extLst>
          </p:cNvPr>
          <p:cNvSpPr/>
          <p:nvPr/>
        </p:nvSpPr>
        <p:spPr>
          <a:xfrm>
            <a:off x="3033502" y="599521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5" name="Oval 164">
            <a:extLst>
              <a:ext uri="{FF2B5EF4-FFF2-40B4-BE49-F238E27FC236}">
                <a16:creationId xmlns:a16="http://schemas.microsoft.com/office/drawing/2014/main" id="{2388B92B-9F98-44D4-8463-B8D24136C57D}"/>
              </a:ext>
            </a:extLst>
          </p:cNvPr>
          <p:cNvSpPr/>
          <p:nvPr/>
        </p:nvSpPr>
        <p:spPr>
          <a:xfrm>
            <a:off x="3033502" y="614761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6" name="Oval 165">
            <a:extLst>
              <a:ext uri="{FF2B5EF4-FFF2-40B4-BE49-F238E27FC236}">
                <a16:creationId xmlns:a16="http://schemas.microsoft.com/office/drawing/2014/main" id="{FD0D9061-7FE9-4A91-965F-B8CB3A5350AD}"/>
              </a:ext>
            </a:extLst>
          </p:cNvPr>
          <p:cNvSpPr/>
          <p:nvPr/>
        </p:nvSpPr>
        <p:spPr>
          <a:xfrm>
            <a:off x="3335265" y="447060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7" name="Oval 166">
            <a:extLst>
              <a:ext uri="{FF2B5EF4-FFF2-40B4-BE49-F238E27FC236}">
                <a16:creationId xmlns:a16="http://schemas.microsoft.com/office/drawing/2014/main" id="{E9E1A7EE-E734-4BE0-B5DB-5C3BC641C82C}"/>
              </a:ext>
            </a:extLst>
          </p:cNvPr>
          <p:cNvSpPr/>
          <p:nvPr/>
        </p:nvSpPr>
        <p:spPr>
          <a:xfrm>
            <a:off x="3335265" y="462300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8" name="Oval 167">
            <a:extLst>
              <a:ext uri="{FF2B5EF4-FFF2-40B4-BE49-F238E27FC236}">
                <a16:creationId xmlns:a16="http://schemas.microsoft.com/office/drawing/2014/main" id="{7A639A9E-3EAD-4693-92B5-CE5076FE314E}"/>
              </a:ext>
            </a:extLst>
          </p:cNvPr>
          <p:cNvSpPr/>
          <p:nvPr/>
        </p:nvSpPr>
        <p:spPr>
          <a:xfrm>
            <a:off x="3335265" y="477540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9" name="Oval 168">
            <a:extLst>
              <a:ext uri="{FF2B5EF4-FFF2-40B4-BE49-F238E27FC236}">
                <a16:creationId xmlns:a16="http://schemas.microsoft.com/office/drawing/2014/main" id="{8EC7ED65-5DA7-48F3-8A6E-B38AE5F2B60A}"/>
              </a:ext>
            </a:extLst>
          </p:cNvPr>
          <p:cNvSpPr/>
          <p:nvPr/>
        </p:nvSpPr>
        <p:spPr>
          <a:xfrm>
            <a:off x="3335265" y="492780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0" name="Oval 169">
            <a:extLst>
              <a:ext uri="{FF2B5EF4-FFF2-40B4-BE49-F238E27FC236}">
                <a16:creationId xmlns:a16="http://schemas.microsoft.com/office/drawing/2014/main" id="{CA94E29A-3C34-4C9F-BA0D-CBF514651A95}"/>
              </a:ext>
            </a:extLst>
          </p:cNvPr>
          <p:cNvSpPr/>
          <p:nvPr/>
        </p:nvSpPr>
        <p:spPr>
          <a:xfrm>
            <a:off x="3335265" y="508020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1" name="Oval 170">
            <a:extLst>
              <a:ext uri="{FF2B5EF4-FFF2-40B4-BE49-F238E27FC236}">
                <a16:creationId xmlns:a16="http://schemas.microsoft.com/office/drawing/2014/main" id="{B0C5CEA1-A1E6-4C67-B194-78659892A3E5}"/>
              </a:ext>
            </a:extLst>
          </p:cNvPr>
          <p:cNvSpPr/>
          <p:nvPr/>
        </p:nvSpPr>
        <p:spPr>
          <a:xfrm>
            <a:off x="3335265" y="523260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2" name="Oval 171">
            <a:extLst>
              <a:ext uri="{FF2B5EF4-FFF2-40B4-BE49-F238E27FC236}">
                <a16:creationId xmlns:a16="http://schemas.microsoft.com/office/drawing/2014/main" id="{399F6ADE-5A8F-4E54-A625-112B350A4CF0}"/>
              </a:ext>
            </a:extLst>
          </p:cNvPr>
          <p:cNvSpPr/>
          <p:nvPr/>
        </p:nvSpPr>
        <p:spPr>
          <a:xfrm>
            <a:off x="3335265" y="538500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3" name="Oval 172">
            <a:extLst>
              <a:ext uri="{FF2B5EF4-FFF2-40B4-BE49-F238E27FC236}">
                <a16:creationId xmlns:a16="http://schemas.microsoft.com/office/drawing/2014/main" id="{9BE8439C-1BE2-427F-8909-1E1556F4D21D}"/>
              </a:ext>
            </a:extLst>
          </p:cNvPr>
          <p:cNvSpPr/>
          <p:nvPr/>
        </p:nvSpPr>
        <p:spPr>
          <a:xfrm>
            <a:off x="3335265" y="553740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 name="Oval 173">
            <a:extLst>
              <a:ext uri="{FF2B5EF4-FFF2-40B4-BE49-F238E27FC236}">
                <a16:creationId xmlns:a16="http://schemas.microsoft.com/office/drawing/2014/main" id="{3BBBAF58-3700-4D28-A110-028F058B1FBA}"/>
              </a:ext>
            </a:extLst>
          </p:cNvPr>
          <p:cNvSpPr/>
          <p:nvPr/>
        </p:nvSpPr>
        <p:spPr>
          <a:xfrm>
            <a:off x="3335265" y="568980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5" name="Oval 174">
            <a:extLst>
              <a:ext uri="{FF2B5EF4-FFF2-40B4-BE49-F238E27FC236}">
                <a16:creationId xmlns:a16="http://schemas.microsoft.com/office/drawing/2014/main" id="{2FAEC050-7D96-4966-9378-F3058005602F}"/>
              </a:ext>
            </a:extLst>
          </p:cNvPr>
          <p:cNvSpPr/>
          <p:nvPr/>
        </p:nvSpPr>
        <p:spPr>
          <a:xfrm>
            <a:off x="3335265" y="584220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6" name="Oval 175">
            <a:extLst>
              <a:ext uri="{FF2B5EF4-FFF2-40B4-BE49-F238E27FC236}">
                <a16:creationId xmlns:a16="http://schemas.microsoft.com/office/drawing/2014/main" id="{96002DC0-0A8B-4260-8809-8C29866379FB}"/>
              </a:ext>
            </a:extLst>
          </p:cNvPr>
          <p:cNvSpPr/>
          <p:nvPr/>
        </p:nvSpPr>
        <p:spPr>
          <a:xfrm>
            <a:off x="3335265" y="599460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7" name="Oval 176">
            <a:extLst>
              <a:ext uri="{FF2B5EF4-FFF2-40B4-BE49-F238E27FC236}">
                <a16:creationId xmlns:a16="http://schemas.microsoft.com/office/drawing/2014/main" id="{E47EDBA8-7EF0-41F8-8502-7CE849F42BDD}"/>
              </a:ext>
            </a:extLst>
          </p:cNvPr>
          <p:cNvSpPr/>
          <p:nvPr/>
        </p:nvSpPr>
        <p:spPr>
          <a:xfrm>
            <a:off x="3335265" y="614700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8" name="Oval 177">
            <a:extLst>
              <a:ext uri="{FF2B5EF4-FFF2-40B4-BE49-F238E27FC236}">
                <a16:creationId xmlns:a16="http://schemas.microsoft.com/office/drawing/2014/main" id="{9326832B-52AF-4EBD-9A07-21B8629098B2}"/>
              </a:ext>
            </a:extLst>
          </p:cNvPr>
          <p:cNvSpPr/>
          <p:nvPr/>
        </p:nvSpPr>
        <p:spPr>
          <a:xfrm>
            <a:off x="3637028" y="447000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9" name="Oval 178">
            <a:extLst>
              <a:ext uri="{FF2B5EF4-FFF2-40B4-BE49-F238E27FC236}">
                <a16:creationId xmlns:a16="http://schemas.microsoft.com/office/drawing/2014/main" id="{8C2E4FE1-B91B-4676-B346-B3941DB3F27A}"/>
              </a:ext>
            </a:extLst>
          </p:cNvPr>
          <p:cNvSpPr/>
          <p:nvPr/>
        </p:nvSpPr>
        <p:spPr>
          <a:xfrm>
            <a:off x="3637028" y="462240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0" name="Oval 179">
            <a:extLst>
              <a:ext uri="{FF2B5EF4-FFF2-40B4-BE49-F238E27FC236}">
                <a16:creationId xmlns:a16="http://schemas.microsoft.com/office/drawing/2014/main" id="{506F490D-E951-42D5-8AC0-11BFC0031685}"/>
              </a:ext>
            </a:extLst>
          </p:cNvPr>
          <p:cNvSpPr/>
          <p:nvPr/>
        </p:nvSpPr>
        <p:spPr>
          <a:xfrm>
            <a:off x="3637028" y="477480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1" name="Oval 180">
            <a:extLst>
              <a:ext uri="{FF2B5EF4-FFF2-40B4-BE49-F238E27FC236}">
                <a16:creationId xmlns:a16="http://schemas.microsoft.com/office/drawing/2014/main" id="{EDB88881-1639-4867-8DB6-D33897211E6F}"/>
              </a:ext>
            </a:extLst>
          </p:cNvPr>
          <p:cNvSpPr/>
          <p:nvPr/>
        </p:nvSpPr>
        <p:spPr>
          <a:xfrm>
            <a:off x="3637028" y="492720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2" name="Oval 181">
            <a:extLst>
              <a:ext uri="{FF2B5EF4-FFF2-40B4-BE49-F238E27FC236}">
                <a16:creationId xmlns:a16="http://schemas.microsoft.com/office/drawing/2014/main" id="{EDDA626E-FBC6-493E-9CDF-38151DC6062F}"/>
              </a:ext>
            </a:extLst>
          </p:cNvPr>
          <p:cNvSpPr/>
          <p:nvPr/>
        </p:nvSpPr>
        <p:spPr>
          <a:xfrm>
            <a:off x="3637028" y="507960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3" name="Oval 182">
            <a:extLst>
              <a:ext uri="{FF2B5EF4-FFF2-40B4-BE49-F238E27FC236}">
                <a16:creationId xmlns:a16="http://schemas.microsoft.com/office/drawing/2014/main" id="{A03D62DC-91DC-4AEF-89E8-669DF1757156}"/>
              </a:ext>
            </a:extLst>
          </p:cNvPr>
          <p:cNvSpPr/>
          <p:nvPr/>
        </p:nvSpPr>
        <p:spPr>
          <a:xfrm>
            <a:off x="3637028" y="523200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 name="Oval 183">
            <a:extLst>
              <a:ext uri="{FF2B5EF4-FFF2-40B4-BE49-F238E27FC236}">
                <a16:creationId xmlns:a16="http://schemas.microsoft.com/office/drawing/2014/main" id="{2EA35B12-AA9D-475F-B82C-679AF1219CBD}"/>
              </a:ext>
            </a:extLst>
          </p:cNvPr>
          <p:cNvSpPr/>
          <p:nvPr/>
        </p:nvSpPr>
        <p:spPr>
          <a:xfrm>
            <a:off x="3637028" y="538440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5" name="Oval 184">
            <a:extLst>
              <a:ext uri="{FF2B5EF4-FFF2-40B4-BE49-F238E27FC236}">
                <a16:creationId xmlns:a16="http://schemas.microsoft.com/office/drawing/2014/main" id="{072C16DA-26E8-4E32-A226-A0F6901E69E2}"/>
              </a:ext>
            </a:extLst>
          </p:cNvPr>
          <p:cNvSpPr/>
          <p:nvPr/>
        </p:nvSpPr>
        <p:spPr>
          <a:xfrm>
            <a:off x="3637028" y="553680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6" name="Oval 185">
            <a:extLst>
              <a:ext uri="{FF2B5EF4-FFF2-40B4-BE49-F238E27FC236}">
                <a16:creationId xmlns:a16="http://schemas.microsoft.com/office/drawing/2014/main" id="{47B7AFB1-1F4D-4FC3-B4F2-8835370C4E40}"/>
              </a:ext>
            </a:extLst>
          </p:cNvPr>
          <p:cNvSpPr/>
          <p:nvPr/>
        </p:nvSpPr>
        <p:spPr>
          <a:xfrm>
            <a:off x="3637028" y="568920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7" name="Oval 186">
            <a:extLst>
              <a:ext uri="{FF2B5EF4-FFF2-40B4-BE49-F238E27FC236}">
                <a16:creationId xmlns:a16="http://schemas.microsoft.com/office/drawing/2014/main" id="{956AA8E0-BEAB-4660-AABD-C907B49DEE38}"/>
              </a:ext>
            </a:extLst>
          </p:cNvPr>
          <p:cNvSpPr/>
          <p:nvPr/>
        </p:nvSpPr>
        <p:spPr>
          <a:xfrm>
            <a:off x="3637028" y="584160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8" name="Oval 187">
            <a:extLst>
              <a:ext uri="{FF2B5EF4-FFF2-40B4-BE49-F238E27FC236}">
                <a16:creationId xmlns:a16="http://schemas.microsoft.com/office/drawing/2014/main" id="{10F6BF7C-4864-4CCA-BE6D-07108AFE7E09}"/>
              </a:ext>
            </a:extLst>
          </p:cNvPr>
          <p:cNvSpPr/>
          <p:nvPr/>
        </p:nvSpPr>
        <p:spPr>
          <a:xfrm>
            <a:off x="3637028" y="599400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9" name="Oval 188">
            <a:extLst>
              <a:ext uri="{FF2B5EF4-FFF2-40B4-BE49-F238E27FC236}">
                <a16:creationId xmlns:a16="http://schemas.microsoft.com/office/drawing/2014/main" id="{4C786F5D-3D98-46B7-89F9-64FE59E58CFB}"/>
              </a:ext>
            </a:extLst>
          </p:cNvPr>
          <p:cNvSpPr/>
          <p:nvPr/>
        </p:nvSpPr>
        <p:spPr>
          <a:xfrm>
            <a:off x="3637028" y="614640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0" name="Oval 189">
            <a:extLst>
              <a:ext uri="{FF2B5EF4-FFF2-40B4-BE49-F238E27FC236}">
                <a16:creationId xmlns:a16="http://schemas.microsoft.com/office/drawing/2014/main" id="{95853E9F-5C53-49C0-804E-79AB7A6E672B}"/>
              </a:ext>
            </a:extLst>
          </p:cNvPr>
          <p:cNvSpPr/>
          <p:nvPr/>
        </p:nvSpPr>
        <p:spPr>
          <a:xfrm>
            <a:off x="3938791" y="446939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1" name="Oval 190">
            <a:extLst>
              <a:ext uri="{FF2B5EF4-FFF2-40B4-BE49-F238E27FC236}">
                <a16:creationId xmlns:a16="http://schemas.microsoft.com/office/drawing/2014/main" id="{F2B0F545-76FD-4EC3-B09C-492CF4B0F44B}"/>
              </a:ext>
            </a:extLst>
          </p:cNvPr>
          <p:cNvSpPr/>
          <p:nvPr/>
        </p:nvSpPr>
        <p:spPr>
          <a:xfrm>
            <a:off x="3938791" y="462179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2" name="Oval 191">
            <a:extLst>
              <a:ext uri="{FF2B5EF4-FFF2-40B4-BE49-F238E27FC236}">
                <a16:creationId xmlns:a16="http://schemas.microsoft.com/office/drawing/2014/main" id="{AFDD24F0-5258-4C5F-B042-55B55C9A721E}"/>
              </a:ext>
            </a:extLst>
          </p:cNvPr>
          <p:cNvSpPr/>
          <p:nvPr/>
        </p:nvSpPr>
        <p:spPr>
          <a:xfrm>
            <a:off x="3938791" y="477419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Oval 192">
            <a:extLst>
              <a:ext uri="{FF2B5EF4-FFF2-40B4-BE49-F238E27FC236}">
                <a16:creationId xmlns:a16="http://schemas.microsoft.com/office/drawing/2014/main" id="{A37D182A-722E-496A-BDB9-F14D87BF964D}"/>
              </a:ext>
            </a:extLst>
          </p:cNvPr>
          <p:cNvSpPr/>
          <p:nvPr/>
        </p:nvSpPr>
        <p:spPr>
          <a:xfrm>
            <a:off x="3938791" y="492659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 name="Oval 193">
            <a:extLst>
              <a:ext uri="{FF2B5EF4-FFF2-40B4-BE49-F238E27FC236}">
                <a16:creationId xmlns:a16="http://schemas.microsoft.com/office/drawing/2014/main" id="{3AABD18E-6372-42F2-AC5D-730908AF68E0}"/>
              </a:ext>
            </a:extLst>
          </p:cNvPr>
          <p:cNvSpPr/>
          <p:nvPr/>
        </p:nvSpPr>
        <p:spPr>
          <a:xfrm>
            <a:off x="3938791" y="507899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Oval 194">
            <a:extLst>
              <a:ext uri="{FF2B5EF4-FFF2-40B4-BE49-F238E27FC236}">
                <a16:creationId xmlns:a16="http://schemas.microsoft.com/office/drawing/2014/main" id="{0C8E469C-A6FE-4CE9-B397-982AE0943727}"/>
              </a:ext>
            </a:extLst>
          </p:cNvPr>
          <p:cNvSpPr/>
          <p:nvPr/>
        </p:nvSpPr>
        <p:spPr>
          <a:xfrm>
            <a:off x="3938791" y="523139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6" name="Oval 195">
            <a:extLst>
              <a:ext uri="{FF2B5EF4-FFF2-40B4-BE49-F238E27FC236}">
                <a16:creationId xmlns:a16="http://schemas.microsoft.com/office/drawing/2014/main" id="{2A820D62-035C-463F-A50F-46A3C934F681}"/>
              </a:ext>
            </a:extLst>
          </p:cNvPr>
          <p:cNvSpPr/>
          <p:nvPr/>
        </p:nvSpPr>
        <p:spPr>
          <a:xfrm>
            <a:off x="3938791" y="538379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7" name="Oval 196">
            <a:extLst>
              <a:ext uri="{FF2B5EF4-FFF2-40B4-BE49-F238E27FC236}">
                <a16:creationId xmlns:a16="http://schemas.microsoft.com/office/drawing/2014/main" id="{95A2D23E-1B97-4C65-B68C-46FCC7045DEC}"/>
              </a:ext>
            </a:extLst>
          </p:cNvPr>
          <p:cNvSpPr/>
          <p:nvPr/>
        </p:nvSpPr>
        <p:spPr>
          <a:xfrm>
            <a:off x="3938791" y="553619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Oval 197">
            <a:extLst>
              <a:ext uri="{FF2B5EF4-FFF2-40B4-BE49-F238E27FC236}">
                <a16:creationId xmlns:a16="http://schemas.microsoft.com/office/drawing/2014/main" id="{964ADC5D-84C3-42DC-8E32-078C29868CFB}"/>
              </a:ext>
            </a:extLst>
          </p:cNvPr>
          <p:cNvSpPr/>
          <p:nvPr/>
        </p:nvSpPr>
        <p:spPr>
          <a:xfrm>
            <a:off x="3938791" y="568859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9" name="Oval 198">
            <a:extLst>
              <a:ext uri="{FF2B5EF4-FFF2-40B4-BE49-F238E27FC236}">
                <a16:creationId xmlns:a16="http://schemas.microsoft.com/office/drawing/2014/main" id="{5E5E26AD-A17F-400F-80A1-33B1DDCE4EEF}"/>
              </a:ext>
            </a:extLst>
          </p:cNvPr>
          <p:cNvSpPr/>
          <p:nvPr/>
        </p:nvSpPr>
        <p:spPr>
          <a:xfrm>
            <a:off x="3938791" y="584099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0" name="Oval 199">
            <a:extLst>
              <a:ext uri="{FF2B5EF4-FFF2-40B4-BE49-F238E27FC236}">
                <a16:creationId xmlns:a16="http://schemas.microsoft.com/office/drawing/2014/main" id="{F197A33B-CEEA-49C0-9979-AD02F0843D02}"/>
              </a:ext>
            </a:extLst>
          </p:cNvPr>
          <p:cNvSpPr/>
          <p:nvPr/>
        </p:nvSpPr>
        <p:spPr>
          <a:xfrm>
            <a:off x="3938791" y="599339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1" name="Oval 200">
            <a:extLst>
              <a:ext uri="{FF2B5EF4-FFF2-40B4-BE49-F238E27FC236}">
                <a16:creationId xmlns:a16="http://schemas.microsoft.com/office/drawing/2014/main" id="{987C009C-D83E-4016-9611-B4B08D663BF1}"/>
              </a:ext>
            </a:extLst>
          </p:cNvPr>
          <p:cNvSpPr/>
          <p:nvPr/>
        </p:nvSpPr>
        <p:spPr>
          <a:xfrm>
            <a:off x="3938791" y="614579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2" name="Oval 201">
            <a:extLst>
              <a:ext uri="{FF2B5EF4-FFF2-40B4-BE49-F238E27FC236}">
                <a16:creationId xmlns:a16="http://schemas.microsoft.com/office/drawing/2014/main" id="{E4D9BEA0-3510-4FF6-8335-C2D78C2C8E9D}"/>
              </a:ext>
            </a:extLst>
          </p:cNvPr>
          <p:cNvSpPr/>
          <p:nvPr/>
        </p:nvSpPr>
        <p:spPr>
          <a:xfrm>
            <a:off x="4240554" y="446879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3" name="Oval 202">
            <a:extLst>
              <a:ext uri="{FF2B5EF4-FFF2-40B4-BE49-F238E27FC236}">
                <a16:creationId xmlns:a16="http://schemas.microsoft.com/office/drawing/2014/main" id="{841F14FD-F676-4003-AE1F-26D44C1913D7}"/>
              </a:ext>
            </a:extLst>
          </p:cNvPr>
          <p:cNvSpPr/>
          <p:nvPr/>
        </p:nvSpPr>
        <p:spPr>
          <a:xfrm>
            <a:off x="4240554" y="462119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 name="Oval 203">
            <a:extLst>
              <a:ext uri="{FF2B5EF4-FFF2-40B4-BE49-F238E27FC236}">
                <a16:creationId xmlns:a16="http://schemas.microsoft.com/office/drawing/2014/main" id="{81794B36-7C91-445C-86C2-F2B90A7F5F64}"/>
              </a:ext>
            </a:extLst>
          </p:cNvPr>
          <p:cNvSpPr/>
          <p:nvPr/>
        </p:nvSpPr>
        <p:spPr>
          <a:xfrm>
            <a:off x="4240554" y="477359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 name="Oval 204">
            <a:extLst>
              <a:ext uri="{FF2B5EF4-FFF2-40B4-BE49-F238E27FC236}">
                <a16:creationId xmlns:a16="http://schemas.microsoft.com/office/drawing/2014/main" id="{31F4B8A3-D9A7-46E6-8388-9CA77DF47E95}"/>
              </a:ext>
            </a:extLst>
          </p:cNvPr>
          <p:cNvSpPr/>
          <p:nvPr/>
        </p:nvSpPr>
        <p:spPr>
          <a:xfrm>
            <a:off x="4240554" y="492599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 name="Oval 205">
            <a:extLst>
              <a:ext uri="{FF2B5EF4-FFF2-40B4-BE49-F238E27FC236}">
                <a16:creationId xmlns:a16="http://schemas.microsoft.com/office/drawing/2014/main" id="{2E3C008F-E5BB-40EF-AC24-2C65F23C76B9}"/>
              </a:ext>
            </a:extLst>
          </p:cNvPr>
          <p:cNvSpPr/>
          <p:nvPr/>
        </p:nvSpPr>
        <p:spPr>
          <a:xfrm>
            <a:off x="4240554" y="507839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 name="Oval 206">
            <a:extLst>
              <a:ext uri="{FF2B5EF4-FFF2-40B4-BE49-F238E27FC236}">
                <a16:creationId xmlns:a16="http://schemas.microsoft.com/office/drawing/2014/main" id="{020C1B08-B142-4EDA-915F-58B644EA3B12}"/>
              </a:ext>
            </a:extLst>
          </p:cNvPr>
          <p:cNvSpPr/>
          <p:nvPr/>
        </p:nvSpPr>
        <p:spPr>
          <a:xfrm>
            <a:off x="4240554" y="523079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 name="Oval 207">
            <a:extLst>
              <a:ext uri="{FF2B5EF4-FFF2-40B4-BE49-F238E27FC236}">
                <a16:creationId xmlns:a16="http://schemas.microsoft.com/office/drawing/2014/main" id="{8E52EF1A-DA56-4F93-ADDD-1611C97F25E4}"/>
              </a:ext>
            </a:extLst>
          </p:cNvPr>
          <p:cNvSpPr/>
          <p:nvPr/>
        </p:nvSpPr>
        <p:spPr>
          <a:xfrm>
            <a:off x="4240554" y="538319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 name="Oval 208">
            <a:extLst>
              <a:ext uri="{FF2B5EF4-FFF2-40B4-BE49-F238E27FC236}">
                <a16:creationId xmlns:a16="http://schemas.microsoft.com/office/drawing/2014/main" id="{1E55A789-A2ED-4E66-9AA8-ABEF4405820F}"/>
              </a:ext>
            </a:extLst>
          </p:cNvPr>
          <p:cNvSpPr/>
          <p:nvPr/>
        </p:nvSpPr>
        <p:spPr>
          <a:xfrm>
            <a:off x="4240554" y="553559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 name="Oval 209">
            <a:extLst>
              <a:ext uri="{FF2B5EF4-FFF2-40B4-BE49-F238E27FC236}">
                <a16:creationId xmlns:a16="http://schemas.microsoft.com/office/drawing/2014/main" id="{1185EB1C-E8C9-42A9-8019-771ADDF8820E}"/>
              </a:ext>
            </a:extLst>
          </p:cNvPr>
          <p:cNvSpPr/>
          <p:nvPr/>
        </p:nvSpPr>
        <p:spPr>
          <a:xfrm>
            <a:off x="4240554" y="568799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1" name="Oval 210">
            <a:extLst>
              <a:ext uri="{FF2B5EF4-FFF2-40B4-BE49-F238E27FC236}">
                <a16:creationId xmlns:a16="http://schemas.microsoft.com/office/drawing/2014/main" id="{230753D9-D92D-477F-BCD4-547E3523B4CC}"/>
              </a:ext>
            </a:extLst>
          </p:cNvPr>
          <p:cNvSpPr/>
          <p:nvPr/>
        </p:nvSpPr>
        <p:spPr>
          <a:xfrm>
            <a:off x="4240554" y="584039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2" name="Oval 211">
            <a:extLst>
              <a:ext uri="{FF2B5EF4-FFF2-40B4-BE49-F238E27FC236}">
                <a16:creationId xmlns:a16="http://schemas.microsoft.com/office/drawing/2014/main" id="{F35455C4-3CFA-4985-89B3-0ACF40A262EA}"/>
              </a:ext>
            </a:extLst>
          </p:cNvPr>
          <p:cNvSpPr/>
          <p:nvPr/>
        </p:nvSpPr>
        <p:spPr>
          <a:xfrm>
            <a:off x="4240554" y="599279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3" name="Oval 212">
            <a:extLst>
              <a:ext uri="{FF2B5EF4-FFF2-40B4-BE49-F238E27FC236}">
                <a16:creationId xmlns:a16="http://schemas.microsoft.com/office/drawing/2014/main" id="{8EA4BF48-CD88-407E-8286-B43A5E39D0A6}"/>
              </a:ext>
            </a:extLst>
          </p:cNvPr>
          <p:cNvSpPr/>
          <p:nvPr/>
        </p:nvSpPr>
        <p:spPr>
          <a:xfrm>
            <a:off x="4240554" y="614519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4" name="Oval 213">
            <a:extLst>
              <a:ext uri="{FF2B5EF4-FFF2-40B4-BE49-F238E27FC236}">
                <a16:creationId xmlns:a16="http://schemas.microsoft.com/office/drawing/2014/main" id="{9F5C2FF2-7A61-4387-9922-302F5595713C}"/>
              </a:ext>
            </a:extLst>
          </p:cNvPr>
          <p:cNvSpPr/>
          <p:nvPr/>
        </p:nvSpPr>
        <p:spPr>
          <a:xfrm>
            <a:off x="4542317" y="446818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 name="Oval 214">
            <a:extLst>
              <a:ext uri="{FF2B5EF4-FFF2-40B4-BE49-F238E27FC236}">
                <a16:creationId xmlns:a16="http://schemas.microsoft.com/office/drawing/2014/main" id="{DC5402B5-5342-488B-A11A-03F2ABC29ED0}"/>
              </a:ext>
            </a:extLst>
          </p:cNvPr>
          <p:cNvSpPr/>
          <p:nvPr/>
        </p:nvSpPr>
        <p:spPr>
          <a:xfrm>
            <a:off x="4542317" y="462058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6" name="Oval 215">
            <a:extLst>
              <a:ext uri="{FF2B5EF4-FFF2-40B4-BE49-F238E27FC236}">
                <a16:creationId xmlns:a16="http://schemas.microsoft.com/office/drawing/2014/main" id="{2045C759-D672-44B7-AD95-E792F771FE69}"/>
              </a:ext>
            </a:extLst>
          </p:cNvPr>
          <p:cNvSpPr/>
          <p:nvPr/>
        </p:nvSpPr>
        <p:spPr>
          <a:xfrm>
            <a:off x="4542317" y="477298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7" name="Oval 216">
            <a:extLst>
              <a:ext uri="{FF2B5EF4-FFF2-40B4-BE49-F238E27FC236}">
                <a16:creationId xmlns:a16="http://schemas.microsoft.com/office/drawing/2014/main" id="{0E0E6691-F53E-4752-A995-EA9668341B93}"/>
              </a:ext>
            </a:extLst>
          </p:cNvPr>
          <p:cNvSpPr/>
          <p:nvPr/>
        </p:nvSpPr>
        <p:spPr>
          <a:xfrm>
            <a:off x="4542317" y="492538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8" name="Oval 217">
            <a:extLst>
              <a:ext uri="{FF2B5EF4-FFF2-40B4-BE49-F238E27FC236}">
                <a16:creationId xmlns:a16="http://schemas.microsoft.com/office/drawing/2014/main" id="{D44C265D-2089-4D74-A7B7-3F95F4858D00}"/>
              </a:ext>
            </a:extLst>
          </p:cNvPr>
          <p:cNvSpPr/>
          <p:nvPr/>
        </p:nvSpPr>
        <p:spPr>
          <a:xfrm>
            <a:off x="4542317" y="507778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9" name="Oval 218">
            <a:extLst>
              <a:ext uri="{FF2B5EF4-FFF2-40B4-BE49-F238E27FC236}">
                <a16:creationId xmlns:a16="http://schemas.microsoft.com/office/drawing/2014/main" id="{11A96182-E382-487D-BCF8-7C97BEDBB11A}"/>
              </a:ext>
            </a:extLst>
          </p:cNvPr>
          <p:cNvSpPr/>
          <p:nvPr/>
        </p:nvSpPr>
        <p:spPr>
          <a:xfrm>
            <a:off x="4542317" y="523018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0" name="Oval 219">
            <a:extLst>
              <a:ext uri="{FF2B5EF4-FFF2-40B4-BE49-F238E27FC236}">
                <a16:creationId xmlns:a16="http://schemas.microsoft.com/office/drawing/2014/main" id="{3C0D8C61-3663-4236-BBC8-F45136534691}"/>
              </a:ext>
            </a:extLst>
          </p:cNvPr>
          <p:cNvSpPr/>
          <p:nvPr/>
        </p:nvSpPr>
        <p:spPr>
          <a:xfrm>
            <a:off x="4542317" y="538258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1" name="Oval 220">
            <a:extLst>
              <a:ext uri="{FF2B5EF4-FFF2-40B4-BE49-F238E27FC236}">
                <a16:creationId xmlns:a16="http://schemas.microsoft.com/office/drawing/2014/main" id="{22E26BC9-8867-43AC-BC83-942AA6D23285}"/>
              </a:ext>
            </a:extLst>
          </p:cNvPr>
          <p:cNvSpPr/>
          <p:nvPr/>
        </p:nvSpPr>
        <p:spPr>
          <a:xfrm>
            <a:off x="4542317" y="553498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2" name="Oval 221">
            <a:extLst>
              <a:ext uri="{FF2B5EF4-FFF2-40B4-BE49-F238E27FC236}">
                <a16:creationId xmlns:a16="http://schemas.microsoft.com/office/drawing/2014/main" id="{028D7F8F-779C-4BB7-8568-5701CEBB36A7}"/>
              </a:ext>
            </a:extLst>
          </p:cNvPr>
          <p:cNvSpPr/>
          <p:nvPr/>
        </p:nvSpPr>
        <p:spPr>
          <a:xfrm>
            <a:off x="4542317" y="568738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3" name="Oval 222">
            <a:extLst>
              <a:ext uri="{FF2B5EF4-FFF2-40B4-BE49-F238E27FC236}">
                <a16:creationId xmlns:a16="http://schemas.microsoft.com/office/drawing/2014/main" id="{0CDA667A-E924-4DEB-A403-6FCBCF624200}"/>
              </a:ext>
            </a:extLst>
          </p:cNvPr>
          <p:cNvSpPr/>
          <p:nvPr/>
        </p:nvSpPr>
        <p:spPr>
          <a:xfrm>
            <a:off x="4542317" y="583978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4" name="Oval 223">
            <a:extLst>
              <a:ext uri="{FF2B5EF4-FFF2-40B4-BE49-F238E27FC236}">
                <a16:creationId xmlns:a16="http://schemas.microsoft.com/office/drawing/2014/main" id="{1D9DF6A5-0DE8-4EB7-92D9-F46B1E5F5B05}"/>
              </a:ext>
            </a:extLst>
          </p:cNvPr>
          <p:cNvSpPr/>
          <p:nvPr/>
        </p:nvSpPr>
        <p:spPr>
          <a:xfrm>
            <a:off x="4542317" y="599218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 name="Oval 224">
            <a:extLst>
              <a:ext uri="{FF2B5EF4-FFF2-40B4-BE49-F238E27FC236}">
                <a16:creationId xmlns:a16="http://schemas.microsoft.com/office/drawing/2014/main" id="{B2AF1DC6-C19E-486E-B88C-6A459E01E98A}"/>
              </a:ext>
            </a:extLst>
          </p:cNvPr>
          <p:cNvSpPr/>
          <p:nvPr/>
        </p:nvSpPr>
        <p:spPr>
          <a:xfrm>
            <a:off x="4542317" y="614458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6" name="Oval 225">
            <a:extLst>
              <a:ext uri="{FF2B5EF4-FFF2-40B4-BE49-F238E27FC236}">
                <a16:creationId xmlns:a16="http://schemas.microsoft.com/office/drawing/2014/main" id="{19FF433E-D5DF-40BD-8A53-37E19C9C23C6}"/>
              </a:ext>
            </a:extLst>
          </p:cNvPr>
          <p:cNvSpPr/>
          <p:nvPr/>
        </p:nvSpPr>
        <p:spPr>
          <a:xfrm>
            <a:off x="4844080" y="446757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7" name="Oval 226">
            <a:extLst>
              <a:ext uri="{FF2B5EF4-FFF2-40B4-BE49-F238E27FC236}">
                <a16:creationId xmlns:a16="http://schemas.microsoft.com/office/drawing/2014/main" id="{0109A228-3C93-45F5-88A1-00E4D3E06003}"/>
              </a:ext>
            </a:extLst>
          </p:cNvPr>
          <p:cNvSpPr/>
          <p:nvPr/>
        </p:nvSpPr>
        <p:spPr>
          <a:xfrm>
            <a:off x="4844080" y="461997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8" name="Oval 227">
            <a:extLst>
              <a:ext uri="{FF2B5EF4-FFF2-40B4-BE49-F238E27FC236}">
                <a16:creationId xmlns:a16="http://schemas.microsoft.com/office/drawing/2014/main" id="{8360D7CA-1EA9-4CBE-B383-B9C917365DB0}"/>
              </a:ext>
            </a:extLst>
          </p:cNvPr>
          <p:cNvSpPr/>
          <p:nvPr/>
        </p:nvSpPr>
        <p:spPr>
          <a:xfrm>
            <a:off x="4844080" y="477237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9" name="Oval 228">
            <a:extLst>
              <a:ext uri="{FF2B5EF4-FFF2-40B4-BE49-F238E27FC236}">
                <a16:creationId xmlns:a16="http://schemas.microsoft.com/office/drawing/2014/main" id="{6AE71A09-A02B-44D9-B9B4-BB0EBC2BE751}"/>
              </a:ext>
            </a:extLst>
          </p:cNvPr>
          <p:cNvSpPr/>
          <p:nvPr/>
        </p:nvSpPr>
        <p:spPr>
          <a:xfrm>
            <a:off x="4844080" y="492477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0" name="Oval 229">
            <a:extLst>
              <a:ext uri="{FF2B5EF4-FFF2-40B4-BE49-F238E27FC236}">
                <a16:creationId xmlns:a16="http://schemas.microsoft.com/office/drawing/2014/main" id="{FE1DC9A8-DA19-4653-9CD9-174E244A7E3D}"/>
              </a:ext>
            </a:extLst>
          </p:cNvPr>
          <p:cNvSpPr/>
          <p:nvPr/>
        </p:nvSpPr>
        <p:spPr>
          <a:xfrm>
            <a:off x="4844080" y="507717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1" name="Oval 230">
            <a:extLst>
              <a:ext uri="{FF2B5EF4-FFF2-40B4-BE49-F238E27FC236}">
                <a16:creationId xmlns:a16="http://schemas.microsoft.com/office/drawing/2014/main" id="{078B6C1A-D54D-457C-90BD-ADD5FBECC0A6}"/>
              </a:ext>
            </a:extLst>
          </p:cNvPr>
          <p:cNvSpPr/>
          <p:nvPr/>
        </p:nvSpPr>
        <p:spPr>
          <a:xfrm>
            <a:off x="4844080" y="522957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2" name="Oval 231">
            <a:extLst>
              <a:ext uri="{FF2B5EF4-FFF2-40B4-BE49-F238E27FC236}">
                <a16:creationId xmlns:a16="http://schemas.microsoft.com/office/drawing/2014/main" id="{6D1F394D-D991-44F6-B229-15135064E372}"/>
              </a:ext>
            </a:extLst>
          </p:cNvPr>
          <p:cNvSpPr/>
          <p:nvPr/>
        </p:nvSpPr>
        <p:spPr>
          <a:xfrm>
            <a:off x="4844080" y="538197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3" name="Oval 232">
            <a:extLst>
              <a:ext uri="{FF2B5EF4-FFF2-40B4-BE49-F238E27FC236}">
                <a16:creationId xmlns:a16="http://schemas.microsoft.com/office/drawing/2014/main" id="{DF813ED4-A027-45AB-B65C-E5CCFCC070C8}"/>
              </a:ext>
            </a:extLst>
          </p:cNvPr>
          <p:cNvSpPr/>
          <p:nvPr/>
        </p:nvSpPr>
        <p:spPr>
          <a:xfrm>
            <a:off x="4844080" y="553437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4" name="Oval 233">
            <a:extLst>
              <a:ext uri="{FF2B5EF4-FFF2-40B4-BE49-F238E27FC236}">
                <a16:creationId xmlns:a16="http://schemas.microsoft.com/office/drawing/2014/main" id="{3F9787FE-11B7-4214-B588-CD1651D1C39B}"/>
              </a:ext>
            </a:extLst>
          </p:cNvPr>
          <p:cNvSpPr/>
          <p:nvPr/>
        </p:nvSpPr>
        <p:spPr>
          <a:xfrm>
            <a:off x="4844080" y="568677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 name="Oval 234">
            <a:extLst>
              <a:ext uri="{FF2B5EF4-FFF2-40B4-BE49-F238E27FC236}">
                <a16:creationId xmlns:a16="http://schemas.microsoft.com/office/drawing/2014/main" id="{345036AE-2117-467C-B912-CDFCF00806CD}"/>
              </a:ext>
            </a:extLst>
          </p:cNvPr>
          <p:cNvSpPr/>
          <p:nvPr/>
        </p:nvSpPr>
        <p:spPr>
          <a:xfrm>
            <a:off x="4844080" y="583917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6" name="Oval 235">
            <a:extLst>
              <a:ext uri="{FF2B5EF4-FFF2-40B4-BE49-F238E27FC236}">
                <a16:creationId xmlns:a16="http://schemas.microsoft.com/office/drawing/2014/main" id="{253D6E23-E535-4427-A2D8-4F90B8A423C9}"/>
              </a:ext>
            </a:extLst>
          </p:cNvPr>
          <p:cNvSpPr/>
          <p:nvPr/>
        </p:nvSpPr>
        <p:spPr>
          <a:xfrm>
            <a:off x="4844080" y="599157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7" name="Oval 236">
            <a:extLst>
              <a:ext uri="{FF2B5EF4-FFF2-40B4-BE49-F238E27FC236}">
                <a16:creationId xmlns:a16="http://schemas.microsoft.com/office/drawing/2014/main" id="{0A89E261-E123-456B-A0E7-9E957540001C}"/>
              </a:ext>
            </a:extLst>
          </p:cNvPr>
          <p:cNvSpPr/>
          <p:nvPr/>
        </p:nvSpPr>
        <p:spPr>
          <a:xfrm>
            <a:off x="4844080" y="614397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8" name="Oval 237">
            <a:extLst>
              <a:ext uri="{FF2B5EF4-FFF2-40B4-BE49-F238E27FC236}">
                <a16:creationId xmlns:a16="http://schemas.microsoft.com/office/drawing/2014/main" id="{C3F3029A-341D-4328-8FB7-F27C6612E12E}"/>
              </a:ext>
            </a:extLst>
          </p:cNvPr>
          <p:cNvSpPr/>
          <p:nvPr/>
        </p:nvSpPr>
        <p:spPr>
          <a:xfrm>
            <a:off x="5145843" y="446697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9" name="Oval 238">
            <a:extLst>
              <a:ext uri="{FF2B5EF4-FFF2-40B4-BE49-F238E27FC236}">
                <a16:creationId xmlns:a16="http://schemas.microsoft.com/office/drawing/2014/main" id="{4BF83C35-4EAC-4885-8603-0727824CB993}"/>
              </a:ext>
            </a:extLst>
          </p:cNvPr>
          <p:cNvSpPr/>
          <p:nvPr/>
        </p:nvSpPr>
        <p:spPr>
          <a:xfrm>
            <a:off x="5145843" y="461937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0" name="Oval 239">
            <a:extLst>
              <a:ext uri="{FF2B5EF4-FFF2-40B4-BE49-F238E27FC236}">
                <a16:creationId xmlns:a16="http://schemas.microsoft.com/office/drawing/2014/main" id="{593510EA-BABE-41D1-A7B4-61AF8961028C}"/>
              </a:ext>
            </a:extLst>
          </p:cNvPr>
          <p:cNvSpPr/>
          <p:nvPr/>
        </p:nvSpPr>
        <p:spPr>
          <a:xfrm>
            <a:off x="5145843" y="477177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1" name="Oval 240">
            <a:extLst>
              <a:ext uri="{FF2B5EF4-FFF2-40B4-BE49-F238E27FC236}">
                <a16:creationId xmlns:a16="http://schemas.microsoft.com/office/drawing/2014/main" id="{B5FD3171-DB5D-4E27-8AE1-302DD2FF0E03}"/>
              </a:ext>
            </a:extLst>
          </p:cNvPr>
          <p:cNvSpPr/>
          <p:nvPr/>
        </p:nvSpPr>
        <p:spPr>
          <a:xfrm>
            <a:off x="5145843" y="492417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2" name="Oval 241">
            <a:extLst>
              <a:ext uri="{FF2B5EF4-FFF2-40B4-BE49-F238E27FC236}">
                <a16:creationId xmlns:a16="http://schemas.microsoft.com/office/drawing/2014/main" id="{94318DF2-2B65-48D1-874B-78BE8C3BEABC}"/>
              </a:ext>
            </a:extLst>
          </p:cNvPr>
          <p:cNvSpPr/>
          <p:nvPr/>
        </p:nvSpPr>
        <p:spPr>
          <a:xfrm>
            <a:off x="5145843" y="507657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3" name="Oval 242">
            <a:extLst>
              <a:ext uri="{FF2B5EF4-FFF2-40B4-BE49-F238E27FC236}">
                <a16:creationId xmlns:a16="http://schemas.microsoft.com/office/drawing/2014/main" id="{0E569770-9C19-4E99-AA95-9B3CB96EABCD}"/>
              </a:ext>
            </a:extLst>
          </p:cNvPr>
          <p:cNvSpPr/>
          <p:nvPr/>
        </p:nvSpPr>
        <p:spPr>
          <a:xfrm>
            <a:off x="5145843" y="522897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4" name="Oval 243">
            <a:extLst>
              <a:ext uri="{FF2B5EF4-FFF2-40B4-BE49-F238E27FC236}">
                <a16:creationId xmlns:a16="http://schemas.microsoft.com/office/drawing/2014/main" id="{9AF13394-A955-4AC0-9359-7DE738F2E223}"/>
              </a:ext>
            </a:extLst>
          </p:cNvPr>
          <p:cNvSpPr/>
          <p:nvPr/>
        </p:nvSpPr>
        <p:spPr>
          <a:xfrm>
            <a:off x="5145843" y="538137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 name="Oval 244">
            <a:extLst>
              <a:ext uri="{FF2B5EF4-FFF2-40B4-BE49-F238E27FC236}">
                <a16:creationId xmlns:a16="http://schemas.microsoft.com/office/drawing/2014/main" id="{EF6EA2EE-3712-4920-AF86-104BD310B8F6}"/>
              </a:ext>
            </a:extLst>
          </p:cNvPr>
          <p:cNvSpPr/>
          <p:nvPr/>
        </p:nvSpPr>
        <p:spPr>
          <a:xfrm>
            <a:off x="5145843" y="553377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6" name="Oval 245">
            <a:extLst>
              <a:ext uri="{FF2B5EF4-FFF2-40B4-BE49-F238E27FC236}">
                <a16:creationId xmlns:a16="http://schemas.microsoft.com/office/drawing/2014/main" id="{B34DF9C1-039F-4FB7-B87E-88ED85CFA4CF}"/>
              </a:ext>
            </a:extLst>
          </p:cNvPr>
          <p:cNvSpPr/>
          <p:nvPr/>
        </p:nvSpPr>
        <p:spPr>
          <a:xfrm>
            <a:off x="5145843" y="568617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7" name="Oval 246">
            <a:extLst>
              <a:ext uri="{FF2B5EF4-FFF2-40B4-BE49-F238E27FC236}">
                <a16:creationId xmlns:a16="http://schemas.microsoft.com/office/drawing/2014/main" id="{4EF2E930-E469-4E6A-9696-ABAE689083D2}"/>
              </a:ext>
            </a:extLst>
          </p:cNvPr>
          <p:cNvSpPr/>
          <p:nvPr/>
        </p:nvSpPr>
        <p:spPr>
          <a:xfrm>
            <a:off x="5145843" y="583857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8" name="Oval 247">
            <a:extLst>
              <a:ext uri="{FF2B5EF4-FFF2-40B4-BE49-F238E27FC236}">
                <a16:creationId xmlns:a16="http://schemas.microsoft.com/office/drawing/2014/main" id="{4F3D7ABE-9C2C-433E-B538-7C95286B8BD3}"/>
              </a:ext>
            </a:extLst>
          </p:cNvPr>
          <p:cNvSpPr/>
          <p:nvPr/>
        </p:nvSpPr>
        <p:spPr>
          <a:xfrm>
            <a:off x="5145843" y="599097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9" name="Oval 248">
            <a:extLst>
              <a:ext uri="{FF2B5EF4-FFF2-40B4-BE49-F238E27FC236}">
                <a16:creationId xmlns:a16="http://schemas.microsoft.com/office/drawing/2014/main" id="{D1AE9972-33AF-44FB-9D04-821D60E603FA}"/>
              </a:ext>
            </a:extLst>
          </p:cNvPr>
          <p:cNvSpPr/>
          <p:nvPr/>
        </p:nvSpPr>
        <p:spPr>
          <a:xfrm>
            <a:off x="5145843" y="614337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0" name="Oval 249">
            <a:extLst>
              <a:ext uri="{FF2B5EF4-FFF2-40B4-BE49-F238E27FC236}">
                <a16:creationId xmlns:a16="http://schemas.microsoft.com/office/drawing/2014/main" id="{30A61066-A72D-40ED-AA29-6CDCC1956EE7}"/>
              </a:ext>
            </a:extLst>
          </p:cNvPr>
          <p:cNvSpPr/>
          <p:nvPr/>
        </p:nvSpPr>
        <p:spPr>
          <a:xfrm>
            <a:off x="5447606" y="446636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1" name="Oval 250">
            <a:extLst>
              <a:ext uri="{FF2B5EF4-FFF2-40B4-BE49-F238E27FC236}">
                <a16:creationId xmlns:a16="http://schemas.microsoft.com/office/drawing/2014/main" id="{03D1F8C1-9D8A-4601-B49F-C800A36BD91A}"/>
              </a:ext>
            </a:extLst>
          </p:cNvPr>
          <p:cNvSpPr/>
          <p:nvPr/>
        </p:nvSpPr>
        <p:spPr>
          <a:xfrm>
            <a:off x="5447606" y="461876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2" name="Oval 251">
            <a:extLst>
              <a:ext uri="{FF2B5EF4-FFF2-40B4-BE49-F238E27FC236}">
                <a16:creationId xmlns:a16="http://schemas.microsoft.com/office/drawing/2014/main" id="{53DC149E-8CBC-491A-ABD8-D0BB5BA50CE5}"/>
              </a:ext>
            </a:extLst>
          </p:cNvPr>
          <p:cNvSpPr/>
          <p:nvPr/>
        </p:nvSpPr>
        <p:spPr>
          <a:xfrm>
            <a:off x="5447606" y="477116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3" name="Oval 252">
            <a:extLst>
              <a:ext uri="{FF2B5EF4-FFF2-40B4-BE49-F238E27FC236}">
                <a16:creationId xmlns:a16="http://schemas.microsoft.com/office/drawing/2014/main" id="{F514D433-4D71-4ECD-BA93-F5669B61FA00}"/>
              </a:ext>
            </a:extLst>
          </p:cNvPr>
          <p:cNvSpPr/>
          <p:nvPr/>
        </p:nvSpPr>
        <p:spPr>
          <a:xfrm>
            <a:off x="5447606" y="492356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4" name="Oval 253">
            <a:extLst>
              <a:ext uri="{FF2B5EF4-FFF2-40B4-BE49-F238E27FC236}">
                <a16:creationId xmlns:a16="http://schemas.microsoft.com/office/drawing/2014/main" id="{9955AF8B-4168-4DC1-A367-612051FDE4F5}"/>
              </a:ext>
            </a:extLst>
          </p:cNvPr>
          <p:cNvSpPr/>
          <p:nvPr/>
        </p:nvSpPr>
        <p:spPr>
          <a:xfrm>
            <a:off x="5447606" y="507596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5" name="Oval 254">
            <a:extLst>
              <a:ext uri="{FF2B5EF4-FFF2-40B4-BE49-F238E27FC236}">
                <a16:creationId xmlns:a16="http://schemas.microsoft.com/office/drawing/2014/main" id="{36DC5218-B47B-46C4-9630-D2C3F55FF21C}"/>
              </a:ext>
            </a:extLst>
          </p:cNvPr>
          <p:cNvSpPr/>
          <p:nvPr/>
        </p:nvSpPr>
        <p:spPr>
          <a:xfrm>
            <a:off x="5447606" y="522836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 name="Oval 255">
            <a:extLst>
              <a:ext uri="{FF2B5EF4-FFF2-40B4-BE49-F238E27FC236}">
                <a16:creationId xmlns:a16="http://schemas.microsoft.com/office/drawing/2014/main" id="{F8DEEB7A-2B94-4249-96D2-85FB63BA2A34}"/>
              </a:ext>
            </a:extLst>
          </p:cNvPr>
          <p:cNvSpPr/>
          <p:nvPr/>
        </p:nvSpPr>
        <p:spPr>
          <a:xfrm>
            <a:off x="5447606" y="538076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7" name="Oval 256">
            <a:extLst>
              <a:ext uri="{FF2B5EF4-FFF2-40B4-BE49-F238E27FC236}">
                <a16:creationId xmlns:a16="http://schemas.microsoft.com/office/drawing/2014/main" id="{48F4973A-A337-4A68-A392-65E9640DBCAA}"/>
              </a:ext>
            </a:extLst>
          </p:cNvPr>
          <p:cNvSpPr/>
          <p:nvPr/>
        </p:nvSpPr>
        <p:spPr>
          <a:xfrm>
            <a:off x="5447606" y="553316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8" name="Oval 257">
            <a:extLst>
              <a:ext uri="{FF2B5EF4-FFF2-40B4-BE49-F238E27FC236}">
                <a16:creationId xmlns:a16="http://schemas.microsoft.com/office/drawing/2014/main" id="{DA58F959-ABE0-427C-B8BF-FD52D3DFDBD4}"/>
              </a:ext>
            </a:extLst>
          </p:cNvPr>
          <p:cNvSpPr/>
          <p:nvPr/>
        </p:nvSpPr>
        <p:spPr>
          <a:xfrm>
            <a:off x="5447606" y="568556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9" name="Oval 258">
            <a:extLst>
              <a:ext uri="{FF2B5EF4-FFF2-40B4-BE49-F238E27FC236}">
                <a16:creationId xmlns:a16="http://schemas.microsoft.com/office/drawing/2014/main" id="{FD0B70E8-15D4-436C-A51C-75E3090D4C33}"/>
              </a:ext>
            </a:extLst>
          </p:cNvPr>
          <p:cNvSpPr/>
          <p:nvPr/>
        </p:nvSpPr>
        <p:spPr>
          <a:xfrm>
            <a:off x="5447606" y="583796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0" name="Oval 259">
            <a:extLst>
              <a:ext uri="{FF2B5EF4-FFF2-40B4-BE49-F238E27FC236}">
                <a16:creationId xmlns:a16="http://schemas.microsoft.com/office/drawing/2014/main" id="{6FE3507D-5783-4219-BD5E-3D66FDE34DFD}"/>
              </a:ext>
            </a:extLst>
          </p:cNvPr>
          <p:cNvSpPr/>
          <p:nvPr/>
        </p:nvSpPr>
        <p:spPr>
          <a:xfrm>
            <a:off x="5447606" y="599036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1" name="Oval 260">
            <a:extLst>
              <a:ext uri="{FF2B5EF4-FFF2-40B4-BE49-F238E27FC236}">
                <a16:creationId xmlns:a16="http://schemas.microsoft.com/office/drawing/2014/main" id="{698DB695-D578-4F71-AE12-00B357126907}"/>
              </a:ext>
            </a:extLst>
          </p:cNvPr>
          <p:cNvSpPr/>
          <p:nvPr/>
        </p:nvSpPr>
        <p:spPr>
          <a:xfrm>
            <a:off x="5447606" y="614276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2" name="Oval 261">
            <a:extLst>
              <a:ext uri="{FF2B5EF4-FFF2-40B4-BE49-F238E27FC236}">
                <a16:creationId xmlns:a16="http://schemas.microsoft.com/office/drawing/2014/main" id="{C69E3FA7-69DF-446E-8AF0-84BB2550DF2D}"/>
              </a:ext>
            </a:extLst>
          </p:cNvPr>
          <p:cNvSpPr/>
          <p:nvPr/>
        </p:nvSpPr>
        <p:spPr>
          <a:xfrm>
            <a:off x="5749369" y="446576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3" name="Oval 262">
            <a:extLst>
              <a:ext uri="{FF2B5EF4-FFF2-40B4-BE49-F238E27FC236}">
                <a16:creationId xmlns:a16="http://schemas.microsoft.com/office/drawing/2014/main" id="{8BA8567B-E5C5-4621-9693-0A92525B0230}"/>
              </a:ext>
            </a:extLst>
          </p:cNvPr>
          <p:cNvSpPr/>
          <p:nvPr/>
        </p:nvSpPr>
        <p:spPr>
          <a:xfrm>
            <a:off x="5749369" y="461816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4" name="Oval 263">
            <a:extLst>
              <a:ext uri="{FF2B5EF4-FFF2-40B4-BE49-F238E27FC236}">
                <a16:creationId xmlns:a16="http://schemas.microsoft.com/office/drawing/2014/main" id="{2E8FF5AC-1FB6-426B-9249-3D9081208CFF}"/>
              </a:ext>
            </a:extLst>
          </p:cNvPr>
          <p:cNvSpPr/>
          <p:nvPr/>
        </p:nvSpPr>
        <p:spPr>
          <a:xfrm>
            <a:off x="5749369" y="477056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5" name="Oval 264">
            <a:extLst>
              <a:ext uri="{FF2B5EF4-FFF2-40B4-BE49-F238E27FC236}">
                <a16:creationId xmlns:a16="http://schemas.microsoft.com/office/drawing/2014/main" id="{98AD1A91-CE64-4DBD-A1A9-276C3EB1AB0C}"/>
              </a:ext>
            </a:extLst>
          </p:cNvPr>
          <p:cNvSpPr/>
          <p:nvPr/>
        </p:nvSpPr>
        <p:spPr>
          <a:xfrm>
            <a:off x="5749369" y="492296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 name="Oval 265">
            <a:extLst>
              <a:ext uri="{FF2B5EF4-FFF2-40B4-BE49-F238E27FC236}">
                <a16:creationId xmlns:a16="http://schemas.microsoft.com/office/drawing/2014/main" id="{D4681636-0648-4696-BD8E-AED912A55F85}"/>
              </a:ext>
            </a:extLst>
          </p:cNvPr>
          <p:cNvSpPr/>
          <p:nvPr/>
        </p:nvSpPr>
        <p:spPr>
          <a:xfrm>
            <a:off x="5749369" y="507536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7" name="Oval 266">
            <a:extLst>
              <a:ext uri="{FF2B5EF4-FFF2-40B4-BE49-F238E27FC236}">
                <a16:creationId xmlns:a16="http://schemas.microsoft.com/office/drawing/2014/main" id="{91629988-EF44-489D-970D-71949F1A2596}"/>
              </a:ext>
            </a:extLst>
          </p:cNvPr>
          <p:cNvSpPr/>
          <p:nvPr/>
        </p:nvSpPr>
        <p:spPr>
          <a:xfrm>
            <a:off x="5749369" y="522776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8" name="Oval 267">
            <a:extLst>
              <a:ext uri="{FF2B5EF4-FFF2-40B4-BE49-F238E27FC236}">
                <a16:creationId xmlns:a16="http://schemas.microsoft.com/office/drawing/2014/main" id="{69371338-9ED0-433D-8A53-93620A251B77}"/>
              </a:ext>
            </a:extLst>
          </p:cNvPr>
          <p:cNvSpPr/>
          <p:nvPr/>
        </p:nvSpPr>
        <p:spPr>
          <a:xfrm>
            <a:off x="5749369" y="538016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9" name="Oval 268">
            <a:extLst>
              <a:ext uri="{FF2B5EF4-FFF2-40B4-BE49-F238E27FC236}">
                <a16:creationId xmlns:a16="http://schemas.microsoft.com/office/drawing/2014/main" id="{606AF399-4730-4663-BA02-6E4B22472A8D}"/>
              </a:ext>
            </a:extLst>
          </p:cNvPr>
          <p:cNvSpPr/>
          <p:nvPr/>
        </p:nvSpPr>
        <p:spPr>
          <a:xfrm>
            <a:off x="5749369" y="553256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0" name="Oval 269">
            <a:extLst>
              <a:ext uri="{FF2B5EF4-FFF2-40B4-BE49-F238E27FC236}">
                <a16:creationId xmlns:a16="http://schemas.microsoft.com/office/drawing/2014/main" id="{5B5226EE-6E30-42C0-81B6-5613CC4CA445}"/>
              </a:ext>
            </a:extLst>
          </p:cNvPr>
          <p:cNvSpPr/>
          <p:nvPr/>
        </p:nvSpPr>
        <p:spPr>
          <a:xfrm>
            <a:off x="5749369" y="568496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1" name="Oval 270">
            <a:extLst>
              <a:ext uri="{FF2B5EF4-FFF2-40B4-BE49-F238E27FC236}">
                <a16:creationId xmlns:a16="http://schemas.microsoft.com/office/drawing/2014/main" id="{8DE224CF-3473-4ABF-BBBA-24D36BC666DB}"/>
              </a:ext>
            </a:extLst>
          </p:cNvPr>
          <p:cNvSpPr/>
          <p:nvPr/>
        </p:nvSpPr>
        <p:spPr>
          <a:xfrm>
            <a:off x="5749369" y="583736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2" name="Oval 271">
            <a:extLst>
              <a:ext uri="{FF2B5EF4-FFF2-40B4-BE49-F238E27FC236}">
                <a16:creationId xmlns:a16="http://schemas.microsoft.com/office/drawing/2014/main" id="{91B57110-0768-41F2-87C6-4D26479850D3}"/>
              </a:ext>
            </a:extLst>
          </p:cNvPr>
          <p:cNvSpPr/>
          <p:nvPr/>
        </p:nvSpPr>
        <p:spPr>
          <a:xfrm>
            <a:off x="5749369" y="598976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3" name="Oval 272">
            <a:extLst>
              <a:ext uri="{FF2B5EF4-FFF2-40B4-BE49-F238E27FC236}">
                <a16:creationId xmlns:a16="http://schemas.microsoft.com/office/drawing/2014/main" id="{F3CEF868-D5E4-4346-B902-1E3685D8AD0D}"/>
              </a:ext>
            </a:extLst>
          </p:cNvPr>
          <p:cNvSpPr/>
          <p:nvPr/>
        </p:nvSpPr>
        <p:spPr>
          <a:xfrm>
            <a:off x="5749369" y="614216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4" name="Oval 273">
            <a:extLst>
              <a:ext uri="{FF2B5EF4-FFF2-40B4-BE49-F238E27FC236}">
                <a16:creationId xmlns:a16="http://schemas.microsoft.com/office/drawing/2014/main" id="{29983F6D-58D0-4BEC-8790-1A4E0B1A4211}"/>
              </a:ext>
            </a:extLst>
          </p:cNvPr>
          <p:cNvSpPr/>
          <p:nvPr/>
        </p:nvSpPr>
        <p:spPr>
          <a:xfrm>
            <a:off x="6051132" y="446515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5" name="Oval 274">
            <a:extLst>
              <a:ext uri="{FF2B5EF4-FFF2-40B4-BE49-F238E27FC236}">
                <a16:creationId xmlns:a16="http://schemas.microsoft.com/office/drawing/2014/main" id="{840AD99D-917A-42F2-8EA4-065E1AB2FEDB}"/>
              </a:ext>
            </a:extLst>
          </p:cNvPr>
          <p:cNvSpPr/>
          <p:nvPr/>
        </p:nvSpPr>
        <p:spPr>
          <a:xfrm>
            <a:off x="6051132" y="461755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 name="Oval 275">
            <a:extLst>
              <a:ext uri="{FF2B5EF4-FFF2-40B4-BE49-F238E27FC236}">
                <a16:creationId xmlns:a16="http://schemas.microsoft.com/office/drawing/2014/main" id="{2038F99B-598D-4294-A99E-9E4963F703A3}"/>
              </a:ext>
            </a:extLst>
          </p:cNvPr>
          <p:cNvSpPr/>
          <p:nvPr/>
        </p:nvSpPr>
        <p:spPr>
          <a:xfrm>
            <a:off x="6051132" y="476995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7" name="Oval 276">
            <a:extLst>
              <a:ext uri="{FF2B5EF4-FFF2-40B4-BE49-F238E27FC236}">
                <a16:creationId xmlns:a16="http://schemas.microsoft.com/office/drawing/2014/main" id="{077915BB-35A6-4263-B930-71B0DEA4E2F3}"/>
              </a:ext>
            </a:extLst>
          </p:cNvPr>
          <p:cNvSpPr/>
          <p:nvPr/>
        </p:nvSpPr>
        <p:spPr>
          <a:xfrm>
            <a:off x="6051132" y="492235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8" name="Oval 277">
            <a:extLst>
              <a:ext uri="{FF2B5EF4-FFF2-40B4-BE49-F238E27FC236}">
                <a16:creationId xmlns:a16="http://schemas.microsoft.com/office/drawing/2014/main" id="{EF3686E3-67E9-4702-8461-46E1239F8D9F}"/>
              </a:ext>
            </a:extLst>
          </p:cNvPr>
          <p:cNvSpPr/>
          <p:nvPr/>
        </p:nvSpPr>
        <p:spPr>
          <a:xfrm>
            <a:off x="6051132" y="507475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9" name="Oval 278">
            <a:extLst>
              <a:ext uri="{FF2B5EF4-FFF2-40B4-BE49-F238E27FC236}">
                <a16:creationId xmlns:a16="http://schemas.microsoft.com/office/drawing/2014/main" id="{1C8B3F2F-76FA-44AF-991A-5DD2621F486D}"/>
              </a:ext>
            </a:extLst>
          </p:cNvPr>
          <p:cNvSpPr/>
          <p:nvPr/>
        </p:nvSpPr>
        <p:spPr>
          <a:xfrm>
            <a:off x="6051132" y="522715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0" name="Oval 279">
            <a:extLst>
              <a:ext uri="{FF2B5EF4-FFF2-40B4-BE49-F238E27FC236}">
                <a16:creationId xmlns:a16="http://schemas.microsoft.com/office/drawing/2014/main" id="{0CAE44A3-5375-43EF-8781-E9852B720F9E}"/>
              </a:ext>
            </a:extLst>
          </p:cNvPr>
          <p:cNvSpPr/>
          <p:nvPr/>
        </p:nvSpPr>
        <p:spPr>
          <a:xfrm>
            <a:off x="6051132" y="537955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1" name="Oval 280">
            <a:extLst>
              <a:ext uri="{FF2B5EF4-FFF2-40B4-BE49-F238E27FC236}">
                <a16:creationId xmlns:a16="http://schemas.microsoft.com/office/drawing/2014/main" id="{D4A14BCE-0C9C-4E20-989A-6BA4E5FF643F}"/>
              </a:ext>
            </a:extLst>
          </p:cNvPr>
          <p:cNvSpPr/>
          <p:nvPr/>
        </p:nvSpPr>
        <p:spPr>
          <a:xfrm>
            <a:off x="6051132" y="553195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2" name="Oval 281">
            <a:extLst>
              <a:ext uri="{FF2B5EF4-FFF2-40B4-BE49-F238E27FC236}">
                <a16:creationId xmlns:a16="http://schemas.microsoft.com/office/drawing/2014/main" id="{9B244B48-CAE2-490A-B9CC-15970F7C33FF}"/>
              </a:ext>
            </a:extLst>
          </p:cNvPr>
          <p:cNvSpPr/>
          <p:nvPr/>
        </p:nvSpPr>
        <p:spPr>
          <a:xfrm>
            <a:off x="6051132" y="568435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3" name="Oval 282">
            <a:extLst>
              <a:ext uri="{FF2B5EF4-FFF2-40B4-BE49-F238E27FC236}">
                <a16:creationId xmlns:a16="http://schemas.microsoft.com/office/drawing/2014/main" id="{9092076A-121E-492B-8066-7D44E89DB057}"/>
              </a:ext>
            </a:extLst>
          </p:cNvPr>
          <p:cNvSpPr/>
          <p:nvPr/>
        </p:nvSpPr>
        <p:spPr>
          <a:xfrm>
            <a:off x="6051132" y="583675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4" name="Oval 283">
            <a:extLst>
              <a:ext uri="{FF2B5EF4-FFF2-40B4-BE49-F238E27FC236}">
                <a16:creationId xmlns:a16="http://schemas.microsoft.com/office/drawing/2014/main" id="{4DAF0E03-1B1A-49D8-A677-AC6EE4272140}"/>
              </a:ext>
            </a:extLst>
          </p:cNvPr>
          <p:cNvSpPr/>
          <p:nvPr/>
        </p:nvSpPr>
        <p:spPr>
          <a:xfrm>
            <a:off x="6051132" y="598915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5" name="Oval 284">
            <a:extLst>
              <a:ext uri="{FF2B5EF4-FFF2-40B4-BE49-F238E27FC236}">
                <a16:creationId xmlns:a16="http://schemas.microsoft.com/office/drawing/2014/main" id="{236D748F-B8C6-430E-A5EF-1F1E0C08975A}"/>
              </a:ext>
            </a:extLst>
          </p:cNvPr>
          <p:cNvSpPr/>
          <p:nvPr/>
        </p:nvSpPr>
        <p:spPr>
          <a:xfrm>
            <a:off x="6051132" y="614155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9" name="TextBox 288">
            <a:extLst>
              <a:ext uri="{FF2B5EF4-FFF2-40B4-BE49-F238E27FC236}">
                <a16:creationId xmlns:a16="http://schemas.microsoft.com/office/drawing/2014/main" id="{9DA47C21-1A98-467E-88CF-4E3F8247A225}"/>
              </a:ext>
            </a:extLst>
          </p:cNvPr>
          <p:cNvSpPr txBox="1"/>
          <p:nvPr/>
        </p:nvSpPr>
        <p:spPr>
          <a:xfrm>
            <a:off x="6159924" y="4859311"/>
            <a:ext cx="553740" cy="430887"/>
          </a:xfrm>
          <a:prstGeom prst="rect">
            <a:avLst/>
          </a:prstGeom>
          <a:noFill/>
        </p:spPr>
        <p:txBody>
          <a:bodyPr wrap="square">
            <a:spAutoFit/>
          </a:bodyPr>
          <a:lstStyle/>
          <a:p>
            <a:r>
              <a:rPr kumimoji="0" lang="en-US" sz="2200" b="0" i="1" u="none" strike="noStrike" kern="1200" cap="none" spc="0" normalizeH="0" baseline="0" noProof="0" dirty="0" err="1">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i="1" u="none" strike="noStrike" kern="1200" cap="none" spc="0" normalizeH="0" baseline="-25000" noProof="0" dirty="0" err="1">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k</a:t>
            </a:r>
            <a:r>
              <a:rPr lang="en-US" baseline="-250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a:t>
            </a:r>
            <a:r>
              <a:rPr lang="en-US" i="1" baseline="-250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ℓ</a:t>
            </a:r>
            <a:endParaRPr lang="en-US" dirty="0"/>
          </a:p>
        </p:txBody>
      </p:sp>
      <p:sp>
        <p:nvSpPr>
          <p:cNvPr id="291" name="TextBox 290">
            <a:extLst>
              <a:ext uri="{FF2B5EF4-FFF2-40B4-BE49-F238E27FC236}">
                <a16:creationId xmlns:a16="http://schemas.microsoft.com/office/drawing/2014/main" id="{E95435A8-B74A-4A38-AEDF-2801F7BB4AF6}"/>
              </a:ext>
            </a:extLst>
          </p:cNvPr>
          <p:cNvSpPr txBox="1"/>
          <p:nvPr/>
        </p:nvSpPr>
        <p:spPr>
          <a:xfrm>
            <a:off x="1210482" y="4385191"/>
            <a:ext cx="552896" cy="1954381"/>
          </a:xfrm>
          <a:prstGeom prst="rect">
            <a:avLst/>
          </a:prstGeom>
          <a:noFill/>
        </p:spPr>
        <p:txBody>
          <a:bodyPr wrap="square">
            <a:spAutoFit/>
          </a:bodyPr>
          <a:lstStyle/>
          <a:p>
            <a:pPr algn="r"/>
            <a:r>
              <a:rPr kumimoji="0" lang="en-US" sz="1100" b="0"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0</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1</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2</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3</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4</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5</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6</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7</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8</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9</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10</a:t>
            </a:r>
            <a:endParaRPr lang="en-US" sz="1000" dirty="0"/>
          </a:p>
        </p:txBody>
      </p:sp>
      <p:sp>
        <p:nvSpPr>
          <p:cNvPr id="292" name="TextBox 291">
            <a:extLst>
              <a:ext uri="{FF2B5EF4-FFF2-40B4-BE49-F238E27FC236}">
                <a16:creationId xmlns:a16="http://schemas.microsoft.com/office/drawing/2014/main" id="{25B75F77-7358-416F-9EE0-B028DC04F54D}"/>
              </a:ext>
            </a:extLst>
          </p:cNvPr>
          <p:cNvSpPr txBox="1"/>
          <p:nvPr/>
        </p:nvSpPr>
        <p:spPr>
          <a:xfrm>
            <a:off x="1739444" y="6224077"/>
            <a:ext cx="4974219" cy="261610"/>
          </a:xfrm>
          <a:prstGeom prst="rect">
            <a:avLst/>
          </a:prstGeom>
          <a:noFill/>
        </p:spPr>
        <p:txBody>
          <a:bodyPr wrap="square">
            <a:spAutoFit/>
          </a:bodyPr>
          <a:lstStyle/>
          <a:p>
            <a:r>
              <a:rPr kumimoji="0" lang="en-US" sz="1100" b="0"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0      </a:t>
            </a: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1       2       3      4       5      6       7       8      9     10      11     12    13     14</a:t>
            </a:r>
          </a:p>
        </p:txBody>
      </p:sp>
      <p:graphicFrame>
        <p:nvGraphicFramePr>
          <p:cNvPr id="286" name="Object 285">
            <a:extLst>
              <a:ext uri="{FF2B5EF4-FFF2-40B4-BE49-F238E27FC236}">
                <a16:creationId xmlns:a16="http://schemas.microsoft.com/office/drawing/2014/main" id="{2F73E76D-750C-471D-A733-313033DC2B15}"/>
              </a:ext>
            </a:extLst>
          </p:cNvPr>
          <p:cNvGraphicFramePr>
            <a:graphicFrameLocks noChangeAspect="1"/>
          </p:cNvGraphicFramePr>
          <p:nvPr>
            <p:extLst>
              <p:ext uri="{D42A27DB-BD31-4B8C-83A1-F6EECF244321}">
                <p14:modId xmlns:p14="http://schemas.microsoft.com/office/powerpoint/2010/main" val="920882317"/>
              </p:ext>
            </p:extLst>
          </p:nvPr>
        </p:nvGraphicFramePr>
        <p:xfrm>
          <a:off x="3274684" y="3878104"/>
          <a:ext cx="1715943" cy="538306"/>
        </p:xfrm>
        <a:graphic>
          <a:graphicData uri="http://schemas.openxmlformats.org/presentationml/2006/ole">
            <mc:AlternateContent xmlns:mc="http://schemas.openxmlformats.org/markup-compatibility/2006">
              <mc:Choice xmlns:v="urn:schemas-microsoft-com:vml" Requires="v">
                <p:oleObj name="Equation" r:id="rId5" imgW="965160" imgH="304560" progId="Equation.DSMT4">
                  <p:embed/>
                </p:oleObj>
              </mc:Choice>
              <mc:Fallback>
                <p:oleObj name="Equation" r:id="rId5" imgW="965160" imgH="304560" progId="Equation.DSMT4">
                  <p:embed/>
                  <p:pic>
                    <p:nvPicPr>
                      <p:cNvPr id="7" name="Object 6">
                        <a:extLst>
                          <a:ext uri="{FF2B5EF4-FFF2-40B4-BE49-F238E27FC236}">
                            <a16:creationId xmlns:a16="http://schemas.microsoft.com/office/drawing/2014/main" id="{76B70275-D270-44DB-9EAA-8BB7408894B2}"/>
                          </a:ext>
                        </a:extLst>
                      </p:cNvPr>
                      <p:cNvPicPr/>
                      <p:nvPr/>
                    </p:nvPicPr>
                    <p:blipFill>
                      <a:blip r:embed="rId6"/>
                      <a:stretch>
                        <a:fillRect/>
                      </a:stretch>
                    </p:blipFill>
                    <p:spPr>
                      <a:xfrm>
                        <a:off x="3274684" y="3878104"/>
                        <a:ext cx="1715943" cy="538306"/>
                      </a:xfrm>
                      <a:prstGeom prst="rect">
                        <a:avLst/>
                      </a:prstGeom>
                    </p:spPr>
                  </p:pic>
                </p:oleObj>
              </mc:Fallback>
            </mc:AlternateContent>
          </a:graphicData>
        </a:graphic>
      </p:graphicFrame>
      <p:pic>
        <p:nvPicPr>
          <p:cNvPr id="12" name="Audio 11">
            <a:hlinkClick r:id="" action="ppaction://media"/>
            <a:extLst>
              <a:ext uri="{FF2B5EF4-FFF2-40B4-BE49-F238E27FC236}">
                <a16:creationId xmlns:a16="http://schemas.microsoft.com/office/drawing/2014/main" id="{42AEC8E4-964B-4A9E-9377-F5C3AAE39E44}"/>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3068061637"/>
      </p:ext>
    </p:extLst>
  </p:cSld>
  <p:clrMapOvr>
    <a:masterClrMapping/>
  </p:clrMapOvr>
  <mc:AlternateContent xmlns:mc="http://schemas.openxmlformats.org/markup-compatibility/2006" xmlns:p14="http://schemas.microsoft.com/office/powerpoint/2010/main">
    <mc:Choice Requires="p14">
      <p:transition spd="slow" p14:dur="2000" advTm="132298"/>
    </mc:Choice>
    <mc:Fallback xmlns="">
      <p:transition spd="slow" advTm="1322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0"/>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2"/>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5"/>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28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8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12"/>
                </p:tgtEl>
              </p:cMediaNode>
            </p:audio>
          </p:childTnLst>
        </p:cTn>
      </p:par>
    </p:tnLst>
    <p:bldLst>
      <p:bldP spid="21" grpId="0" animBg="1"/>
      <p:bldP spid="32" grpId="0" animBg="1"/>
      <p:bldP spid="28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19138-FB86-45DF-B7A2-814361168A29}"/>
              </a:ext>
            </a:extLst>
          </p:cNvPr>
          <p:cNvSpPr>
            <a:spLocks noGrp="1"/>
          </p:cNvSpPr>
          <p:nvPr>
            <p:ph type="title"/>
          </p:nvPr>
        </p:nvSpPr>
        <p:spPr/>
        <p:txBody>
          <a:bodyPr/>
          <a:lstStyle/>
          <a:p>
            <a:r>
              <a:rPr lang="en-US" dirty="0"/>
              <a:t>Functions of a vector variable</a:t>
            </a:r>
          </a:p>
        </p:txBody>
      </p:sp>
      <p:sp>
        <p:nvSpPr>
          <p:cNvPr id="3" name="Content Placeholder 2">
            <a:extLst>
              <a:ext uri="{FF2B5EF4-FFF2-40B4-BE49-F238E27FC236}">
                <a16:creationId xmlns:a16="http://schemas.microsoft.com/office/drawing/2014/main" id="{783B1937-6703-4F59-B8F4-E1E934762CA3}"/>
              </a:ext>
            </a:extLst>
          </p:cNvPr>
          <p:cNvSpPr>
            <a:spLocks noGrp="1"/>
          </p:cNvSpPr>
          <p:nvPr>
            <p:ph idx="1"/>
          </p:nvPr>
        </p:nvSpPr>
        <p:spPr>
          <a:xfrm>
            <a:off x="457200" y="1600200"/>
            <a:ext cx="8229600" cy="4983162"/>
          </a:xfrm>
        </p:spPr>
        <p:txBody>
          <a:bodyPr/>
          <a:lstStyle/>
          <a:p>
            <a:r>
              <a:rPr lang="en-US" dirty="0"/>
              <a:t>So now what?</a:t>
            </a:r>
          </a:p>
          <a:p>
            <a:endParaRPr lang="en-US" dirty="0"/>
          </a:p>
          <a:p>
            <a:endParaRPr lang="en-US" dirty="0"/>
          </a:p>
          <a:p>
            <a:endParaRPr lang="en-US" dirty="0"/>
          </a:p>
          <a:p>
            <a:pPr marL="0" indent="0">
              <a:buNone/>
            </a:pPr>
            <a:endParaRPr lang="en-US" dirty="0">
              <a:solidFill>
                <a:prstClr val="white"/>
              </a:solidFill>
            </a:endParaRPr>
          </a:p>
        </p:txBody>
      </p:sp>
      <p:sp>
        <p:nvSpPr>
          <p:cNvPr id="4" name="Footer Placeholder 3">
            <a:extLst>
              <a:ext uri="{FF2B5EF4-FFF2-40B4-BE49-F238E27FC236}">
                <a16:creationId xmlns:a16="http://schemas.microsoft.com/office/drawing/2014/main" id="{11430707-9916-487C-B53A-C3C3ED3E70D5}"/>
              </a:ext>
            </a:extLst>
          </p:cNvPr>
          <p:cNvSpPr>
            <a:spLocks noGrp="1"/>
          </p:cNvSpPr>
          <p:nvPr>
            <p:ph type="ftr" sz="quarter" idx="11"/>
          </p:nvPr>
        </p:nvSpPr>
        <p:spPr/>
        <p:txBody>
          <a:bodyPr/>
          <a:lstStyle/>
          <a:p>
            <a:r>
              <a:rPr lang="en-US"/>
              <a:t>The heat equation</a:t>
            </a:r>
            <a:endParaRPr lang="en-CA" dirty="0"/>
          </a:p>
        </p:txBody>
      </p:sp>
      <p:sp>
        <p:nvSpPr>
          <p:cNvPr id="5" name="Slide Number Placeholder 4">
            <a:extLst>
              <a:ext uri="{FF2B5EF4-FFF2-40B4-BE49-F238E27FC236}">
                <a16:creationId xmlns:a16="http://schemas.microsoft.com/office/drawing/2014/main" id="{6055DF74-9549-424C-AA01-61F76840757B}"/>
              </a:ext>
            </a:extLst>
          </p:cNvPr>
          <p:cNvSpPr>
            <a:spLocks noGrp="1"/>
          </p:cNvSpPr>
          <p:nvPr>
            <p:ph type="sldNum" sz="quarter" idx="12"/>
          </p:nvPr>
        </p:nvSpPr>
        <p:spPr/>
        <p:txBody>
          <a:bodyPr/>
          <a:lstStyle/>
          <a:p>
            <a:fld id="{42EF6DC8-DA9C-4533-8A40-BB00A2545AF8}" type="slidenum">
              <a:rPr lang="en-CA" smtClean="0"/>
              <a:pPr/>
              <a:t>11</a:t>
            </a:fld>
            <a:endParaRPr lang="en-CA"/>
          </a:p>
        </p:txBody>
      </p:sp>
      <p:graphicFrame>
        <p:nvGraphicFramePr>
          <p:cNvPr id="18" name="Object 17">
            <a:extLst>
              <a:ext uri="{FF2B5EF4-FFF2-40B4-BE49-F238E27FC236}">
                <a16:creationId xmlns:a16="http://schemas.microsoft.com/office/drawing/2014/main" id="{3CFBBB25-5AE4-4E67-8874-47455E41B8F2}"/>
              </a:ext>
            </a:extLst>
          </p:cNvPr>
          <p:cNvGraphicFramePr>
            <a:graphicFrameLocks noChangeAspect="1"/>
          </p:cNvGraphicFramePr>
          <p:nvPr>
            <p:extLst>
              <p:ext uri="{D42A27DB-BD31-4B8C-83A1-F6EECF244321}">
                <p14:modId xmlns:p14="http://schemas.microsoft.com/office/powerpoint/2010/main" val="3898376188"/>
              </p:ext>
            </p:extLst>
          </p:nvPr>
        </p:nvGraphicFramePr>
        <p:xfrm>
          <a:off x="866833" y="2190750"/>
          <a:ext cx="7140575" cy="815975"/>
        </p:xfrm>
        <a:graphic>
          <a:graphicData uri="http://schemas.openxmlformats.org/presentationml/2006/ole">
            <mc:AlternateContent xmlns:mc="http://schemas.openxmlformats.org/markup-compatibility/2006">
              <mc:Choice xmlns:v="urn:schemas-microsoft-com:vml" Requires="v">
                <p:oleObj name="Equation" r:id="rId5" imgW="3657600" imgH="419040" progId="Equation.DSMT4">
                  <p:embed/>
                </p:oleObj>
              </mc:Choice>
              <mc:Fallback>
                <p:oleObj name="Equation" r:id="rId5" imgW="3657600" imgH="419040" progId="Equation.DSMT4">
                  <p:embed/>
                  <p:pic>
                    <p:nvPicPr>
                      <p:cNvPr id="11" name="Object 10">
                        <a:extLst>
                          <a:ext uri="{FF2B5EF4-FFF2-40B4-BE49-F238E27FC236}">
                            <a16:creationId xmlns:a16="http://schemas.microsoft.com/office/drawing/2014/main" id="{DF5273D5-9687-4687-8FCE-577335C57062}"/>
                          </a:ext>
                        </a:extLst>
                      </p:cNvPr>
                      <p:cNvPicPr/>
                      <p:nvPr/>
                    </p:nvPicPr>
                    <p:blipFill>
                      <a:blip r:embed="rId6"/>
                      <a:stretch>
                        <a:fillRect/>
                      </a:stretch>
                    </p:blipFill>
                    <p:spPr>
                      <a:xfrm>
                        <a:off x="866833" y="2190750"/>
                        <a:ext cx="7140575" cy="815975"/>
                      </a:xfrm>
                      <a:prstGeom prst="rect">
                        <a:avLst/>
                      </a:prstGeom>
                    </p:spPr>
                  </p:pic>
                </p:oleObj>
              </mc:Fallback>
            </mc:AlternateContent>
          </a:graphicData>
        </a:graphic>
      </p:graphicFrame>
      <p:graphicFrame>
        <p:nvGraphicFramePr>
          <p:cNvPr id="19" name="Object 18">
            <a:extLst>
              <a:ext uri="{FF2B5EF4-FFF2-40B4-BE49-F238E27FC236}">
                <a16:creationId xmlns:a16="http://schemas.microsoft.com/office/drawing/2014/main" id="{3C0967F6-9FAA-4CF2-808F-7E86240A8655}"/>
              </a:ext>
            </a:extLst>
          </p:cNvPr>
          <p:cNvGraphicFramePr>
            <a:graphicFrameLocks noChangeAspect="1"/>
          </p:cNvGraphicFramePr>
          <p:nvPr>
            <p:extLst>
              <p:ext uri="{D42A27DB-BD31-4B8C-83A1-F6EECF244321}">
                <p14:modId xmlns:p14="http://schemas.microsoft.com/office/powerpoint/2010/main" val="2579788008"/>
              </p:ext>
            </p:extLst>
          </p:nvPr>
        </p:nvGraphicFramePr>
        <p:xfrm>
          <a:off x="657225" y="3114675"/>
          <a:ext cx="8181975" cy="815975"/>
        </p:xfrm>
        <a:graphic>
          <a:graphicData uri="http://schemas.openxmlformats.org/presentationml/2006/ole">
            <mc:AlternateContent xmlns:mc="http://schemas.openxmlformats.org/markup-compatibility/2006">
              <mc:Choice xmlns:v="urn:schemas-microsoft-com:vml" Requires="v">
                <p:oleObj name="Equation" r:id="rId7" imgW="4190760" imgH="419040" progId="Equation.DSMT4">
                  <p:embed/>
                </p:oleObj>
              </mc:Choice>
              <mc:Fallback>
                <p:oleObj name="Equation" r:id="rId7" imgW="4190760" imgH="419040" progId="Equation.DSMT4">
                  <p:embed/>
                  <p:pic>
                    <p:nvPicPr>
                      <p:cNvPr id="18" name="Object 17">
                        <a:extLst>
                          <a:ext uri="{FF2B5EF4-FFF2-40B4-BE49-F238E27FC236}">
                            <a16:creationId xmlns:a16="http://schemas.microsoft.com/office/drawing/2014/main" id="{3CFBBB25-5AE4-4E67-8874-47455E41B8F2}"/>
                          </a:ext>
                        </a:extLst>
                      </p:cNvPr>
                      <p:cNvPicPr/>
                      <p:nvPr/>
                    </p:nvPicPr>
                    <p:blipFill>
                      <a:blip r:embed="rId8"/>
                      <a:stretch>
                        <a:fillRect/>
                      </a:stretch>
                    </p:blipFill>
                    <p:spPr>
                      <a:xfrm>
                        <a:off x="657225" y="3114675"/>
                        <a:ext cx="8181975" cy="815975"/>
                      </a:xfrm>
                      <a:prstGeom prst="rect">
                        <a:avLst/>
                      </a:prstGeom>
                    </p:spPr>
                  </p:pic>
                </p:oleObj>
              </mc:Fallback>
            </mc:AlternateContent>
          </a:graphicData>
        </a:graphic>
      </p:graphicFrame>
      <p:graphicFrame>
        <p:nvGraphicFramePr>
          <p:cNvPr id="20" name="Object 19">
            <a:extLst>
              <a:ext uri="{FF2B5EF4-FFF2-40B4-BE49-F238E27FC236}">
                <a16:creationId xmlns:a16="http://schemas.microsoft.com/office/drawing/2014/main" id="{4F8096C6-9ABD-4AD0-B6C7-EB20604B1E83}"/>
              </a:ext>
            </a:extLst>
          </p:cNvPr>
          <p:cNvGraphicFramePr>
            <a:graphicFrameLocks noChangeAspect="1"/>
          </p:cNvGraphicFramePr>
          <p:nvPr>
            <p:extLst>
              <p:ext uri="{D42A27DB-BD31-4B8C-83A1-F6EECF244321}">
                <p14:modId xmlns:p14="http://schemas.microsoft.com/office/powerpoint/2010/main" val="3604659416"/>
              </p:ext>
            </p:extLst>
          </p:nvPr>
        </p:nvGraphicFramePr>
        <p:xfrm>
          <a:off x="992188" y="3925093"/>
          <a:ext cx="7313612" cy="815975"/>
        </p:xfrm>
        <a:graphic>
          <a:graphicData uri="http://schemas.openxmlformats.org/presentationml/2006/ole">
            <mc:AlternateContent xmlns:mc="http://schemas.openxmlformats.org/markup-compatibility/2006">
              <mc:Choice xmlns:v="urn:schemas-microsoft-com:vml" Requires="v">
                <p:oleObj name="Equation" r:id="rId9" imgW="3746160" imgH="419040" progId="Equation.DSMT4">
                  <p:embed/>
                </p:oleObj>
              </mc:Choice>
              <mc:Fallback>
                <p:oleObj name="Equation" r:id="rId9" imgW="3746160" imgH="419040" progId="Equation.DSMT4">
                  <p:embed/>
                  <p:pic>
                    <p:nvPicPr>
                      <p:cNvPr id="19" name="Object 18">
                        <a:extLst>
                          <a:ext uri="{FF2B5EF4-FFF2-40B4-BE49-F238E27FC236}">
                            <a16:creationId xmlns:a16="http://schemas.microsoft.com/office/drawing/2014/main" id="{3C0967F6-9FAA-4CF2-808F-7E86240A8655}"/>
                          </a:ext>
                        </a:extLst>
                      </p:cNvPr>
                      <p:cNvPicPr/>
                      <p:nvPr/>
                    </p:nvPicPr>
                    <p:blipFill>
                      <a:blip r:embed="rId10"/>
                      <a:stretch>
                        <a:fillRect/>
                      </a:stretch>
                    </p:blipFill>
                    <p:spPr>
                      <a:xfrm>
                        <a:off x="992188" y="3925093"/>
                        <a:ext cx="7313612" cy="815975"/>
                      </a:xfrm>
                      <a:prstGeom prst="rect">
                        <a:avLst/>
                      </a:prstGeom>
                    </p:spPr>
                  </p:pic>
                </p:oleObj>
              </mc:Fallback>
            </mc:AlternateContent>
          </a:graphicData>
        </a:graphic>
      </p:graphicFrame>
      <p:graphicFrame>
        <p:nvGraphicFramePr>
          <p:cNvPr id="21" name="Object 20">
            <a:extLst>
              <a:ext uri="{FF2B5EF4-FFF2-40B4-BE49-F238E27FC236}">
                <a16:creationId xmlns:a16="http://schemas.microsoft.com/office/drawing/2014/main" id="{F3BCAE9C-2E03-468A-BB68-7C01AB7EF85B}"/>
              </a:ext>
            </a:extLst>
          </p:cNvPr>
          <p:cNvGraphicFramePr>
            <a:graphicFrameLocks noChangeAspect="1"/>
          </p:cNvGraphicFramePr>
          <p:nvPr>
            <p:extLst>
              <p:ext uri="{D42A27DB-BD31-4B8C-83A1-F6EECF244321}">
                <p14:modId xmlns:p14="http://schemas.microsoft.com/office/powerpoint/2010/main" val="3409847136"/>
              </p:ext>
            </p:extLst>
          </p:nvPr>
        </p:nvGraphicFramePr>
        <p:xfrm>
          <a:off x="1589088" y="4740275"/>
          <a:ext cx="4413250" cy="792163"/>
        </p:xfrm>
        <a:graphic>
          <a:graphicData uri="http://schemas.openxmlformats.org/presentationml/2006/ole">
            <mc:AlternateContent xmlns:mc="http://schemas.openxmlformats.org/markup-compatibility/2006">
              <mc:Choice xmlns:v="urn:schemas-microsoft-com:vml" Requires="v">
                <p:oleObj name="Equation" r:id="rId11" imgW="2260440" imgH="406080" progId="Equation.DSMT4">
                  <p:embed/>
                </p:oleObj>
              </mc:Choice>
              <mc:Fallback>
                <p:oleObj name="Equation" r:id="rId11" imgW="2260440" imgH="406080" progId="Equation.DSMT4">
                  <p:embed/>
                  <p:pic>
                    <p:nvPicPr>
                      <p:cNvPr id="20" name="Object 19">
                        <a:extLst>
                          <a:ext uri="{FF2B5EF4-FFF2-40B4-BE49-F238E27FC236}">
                            <a16:creationId xmlns:a16="http://schemas.microsoft.com/office/drawing/2014/main" id="{4F8096C6-9ABD-4AD0-B6C7-EB20604B1E83}"/>
                          </a:ext>
                        </a:extLst>
                      </p:cNvPr>
                      <p:cNvPicPr/>
                      <p:nvPr/>
                    </p:nvPicPr>
                    <p:blipFill>
                      <a:blip r:embed="rId12"/>
                      <a:stretch>
                        <a:fillRect/>
                      </a:stretch>
                    </p:blipFill>
                    <p:spPr>
                      <a:xfrm>
                        <a:off x="1589088" y="4740275"/>
                        <a:ext cx="4413250" cy="792163"/>
                      </a:xfrm>
                      <a:prstGeom prst="rect">
                        <a:avLst/>
                      </a:prstGeom>
                    </p:spPr>
                  </p:pic>
                </p:oleObj>
              </mc:Fallback>
            </mc:AlternateContent>
          </a:graphicData>
        </a:graphic>
      </p:graphicFrame>
      <p:pic>
        <p:nvPicPr>
          <p:cNvPr id="7" name="Audio 6">
            <a:hlinkClick r:id="" action="ppaction://media"/>
            <a:extLst>
              <a:ext uri="{FF2B5EF4-FFF2-40B4-BE49-F238E27FC236}">
                <a16:creationId xmlns:a16="http://schemas.microsoft.com/office/drawing/2014/main" id="{A39B88B3-ED99-427B-83F7-670EC5EB518D}"/>
              </a:ext>
            </a:extLst>
          </p:cNvPr>
          <p:cNvPicPr>
            <a:picLocks noChangeAspect="1"/>
          </p:cNvPicPr>
          <p:nvPr>
            <a:audioFile r:link="rId3"/>
            <p:extLst>
              <p:ext uri="{DAA4B4D4-6D71-4841-9C94-3DE7FCFB9230}">
                <p14:media xmlns:p14="http://schemas.microsoft.com/office/powerpoint/2010/main" r:embed="rId2"/>
              </p:ext>
            </p:extLst>
          </p:nvPr>
        </p:nvPicPr>
        <p:blipFill>
          <a:blip r:embed="rId13"/>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677169558"/>
      </p:ext>
    </p:extLst>
  </p:cSld>
  <p:clrMapOvr>
    <a:masterClrMapping/>
  </p:clrMapOvr>
  <mc:AlternateContent xmlns:mc="http://schemas.openxmlformats.org/markup-compatibility/2006" xmlns:p14="http://schemas.microsoft.com/office/powerpoint/2010/main">
    <mc:Choice Requires="p14">
      <p:transition spd="slow" p14:dur="2000" advTm="93625"/>
    </mc:Choice>
    <mc:Fallback xmlns="">
      <p:transition spd="slow" advTm="936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803E4-2CD8-4DFB-81CA-C73B71BDB692}"/>
              </a:ext>
            </a:extLst>
          </p:cNvPr>
          <p:cNvSpPr>
            <a:spLocks noGrp="1"/>
          </p:cNvSpPr>
          <p:nvPr>
            <p:ph type="title"/>
          </p:nvPr>
        </p:nvSpPr>
        <p:spPr/>
        <p:txBody>
          <a:bodyPr/>
          <a:lstStyle/>
          <a:p>
            <a:r>
              <a:rPr lang="en-US" dirty="0"/>
              <a:t>Functions of a vector variable</a:t>
            </a:r>
          </a:p>
        </p:txBody>
      </p:sp>
      <p:sp>
        <p:nvSpPr>
          <p:cNvPr id="3" name="Content Placeholder 2">
            <a:extLst>
              <a:ext uri="{FF2B5EF4-FFF2-40B4-BE49-F238E27FC236}">
                <a16:creationId xmlns:a16="http://schemas.microsoft.com/office/drawing/2014/main" id="{046DFC4D-CE2B-46F4-B9B8-F7FAE7CC418B}"/>
              </a:ext>
            </a:extLst>
          </p:cNvPr>
          <p:cNvSpPr>
            <a:spLocks noGrp="1"/>
          </p:cNvSpPr>
          <p:nvPr>
            <p:ph idx="1"/>
          </p:nvPr>
        </p:nvSpPr>
        <p:spPr/>
        <p:txBody>
          <a:bodyPr/>
          <a:lstStyle/>
          <a:p>
            <a:r>
              <a:rPr lang="en-US" dirty="0"/>
              <a:t>Let’s zoom in:</a:t>
            </a:r>
          </a:p>
          <a:p>
            <a:endParaRPr lang="en-US" dirty="0"/>
          </a:p>
        </p:txBody>
      </p:sp>
      <p:sp>
        <p:nvSpPr>
          <p:cNvPr id="4" name="Footer Placeholder 3">
            <a:extLst>
              <a:ext uri="{FF2B5EF4-FFF2-40B4-BE49-F238E27FC236}">
                <a16:creationId xmlns:a16="http://schemas.microsoft.com/office/drawing/2014/main" id="{9722013A-E4D1-4E40-B6A9-B575D818D721}"/>
              </a:ext>
            </a:extLst>
          </p:cNvPr>
          <p:cNvSpPr>
            <a:spLocks noGrp="1"/>
          </p:cNvSpPr>
          <p:nvPr>
            <p:ph type="ftr" sz="quarter" idx="11"/>
          </p:nvPr>
        </p:nvSpPr>
        <p:spPr/>
        <p:txBody>
          <a:bodyPr/>
          <a:lstStyle/>
          <a:p>
            <a:r>
              <a:rPr lang="en-US"/>
              <a:t>The heat equation</a:t>
            </a:r>
            <a:endParaRPr lang="en-CA" dirty="0"/>
          </a:p>
        </p:txBody>
      </p:sp>
      <p:sp>
        <p:nvSpPr>
          <p:cNvPr id="5" name="Slide Number Placeholder 4">
            <a:extLst>
              <a:ext uri="{FF2B5EF4-FFF2-40B4-BE49-F238E27FC236}">
                <a16:creationId xmlns:a16="http://schemas.microsoft.com/office/drawing/2014/main" id="{28A4F80D-23BC-4C10-9A55-18683C82FACA}"/>
              </a:ext>
            </a:extLst>
          </p:cNvPr>
          <p:cNvSpPr>
            <a:spLocks noGrp="1"/>
          </p:cNvSpPr>
          <p:nvPr>
            <p:ph type="sldNum" sz="quarter" idx="12"/>
          </p:nvPr>
        </p:nvSpPr>
        <p:spPr/>
        <p:txBody>
          <a:bodyPr/>
          <a:lstStyle/>
          <a:p>
            <a:fld id="{42EF6DC8-DA9C-4533-8A40-BB00A2545AF8}" type="slidenum">
              <a:rPr lang="en-CA" smtClean="0"/>
              <a:pPr/>
              <a:t>12</a:t>
            </a:fld>
            <a:endParaRPr lang="en-CA"/>
          </a:p>
        </p:txBody>
      </p:sp>
      <p:sp>
        <p:nvSpPr>
          <p:cNvPr id="17" name="Oval 16">
            <a:extLst>
              <a:ext uri="{FF2B5EF4-FFF2-40B4-BE49-F238E27FC236}">
                <a16:creationId xmlns:a16="http://schemas.microsoft.com/office/drawing/2014/main" id="{17CF859B-E563-403E-960A-4380D3DF6480}"/>
              </a:ext>
            </a:extLst>
          </p:cNvPr>
          <p:cNvSpPr/>
          <p:nvPr/>
        </p:nvSpPr>
        <p:spPr>
          <a:xfrm>
            <a:off x="3473451" y="132661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726FDC6-AC46-416F-9E2F-C88DF6C67B7B}"/>
              </a:ext>
            </a:extLst>
          </p:cNvPr>
          <p:cNvSpPr/>
          <p:nvPr/>
        </p:nvSpPr>
        <p:spPr>
          <a:xfrm>
            <a:off x="3473451" y="300301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B0F0"/>
              </a:solidFill>
            </a:endParaRPr>
          </a:p>
        </p:txBody>
      </p:sp>
      <p:cxnSp>
        <p:nvCxnSpPr>
          <p:cNvPr id="19" name="Straight Connector 18">
            <a:extLst>
              <a:ext uri="{FF2B5EF4-FFF2-40B4-BE49-F238E27FC236}">
                <a16:creationId xmlns:a16="http://schemas.microsoft.com/office/drawing/2014/main" id="{38A06F31-0C26-4E7D-B778-A7CC8ED8FAB7}"/>
              </a:ext>
            </a:extLst>
          </p:cNvPr>
          <p:cNvCxnSpPr>
            <a:cxnSpLocks/>
            <a:stCxn id="35" idx="0"/>
          </p:cNvCxnSpPr>
          <p:nvPr/>
        </p:nvCxnSpPr>
        <p:spPr>
          <a:xfrm flipV="1">
            <a:off x="3494913" y="1348074"/>
            <a:ext cx="0" cy="1653538"/>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2C651E1-15A2-4DAE-9ACE-C376A77F59EC}"/>
              </a:ext>
            </a:extLst>
          </p:cNvPr>
          <p:cNvCxnSpPr>
            <a:cxnSpLocks/>
          </p:cNvCxnSpPr>
          <p:nvPr/>
        </p:nvCxnSpPr>
        <p:spPr>
          <a:xfrm flipH="1">
            <a:off x="3494913" y="1339683"/>
            <a:ext cx="4211273" cy="0"/>
          </a:xfrm>
          <a:prstGeom prst="line">
            <a:avLst/>
          </a:prstGeom>
          <a:ln w="28575">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F411141-189C-48EB-B648-BCD7ABFB7DDE}"/>
              </a:ext>
            </a:extLst>
          </p:cNvPr>
          <p:cNvCxnSpPr>
            <a:cxnSpLocks/>
          </p:cNvCxnSpPr>
          <p:nvPr/>
        </p:nvCxnSpPr>
        <p:spPr>
          <a:xfrm flipH="1">
            <a:off x="3494913" y="3023870"/>
            <a:ext cx="4211273"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A4FA7C0A-91D9-4899-B222-00B762ADFE3A}"/>
              </a:ext>
            </a:extLst>
          </p:cNvPr>
          <p:cNvSpPr txBox="1"/>
          <p:nvPr/>
        </p:nvSpPr>
        <p:spPr>
          <a:xfrm>
            <a:off x="5256714" y="3208454"/>
            <a:ext cx="473978" cy="430887"/>
          </a:xfrm>
          <a:prstGeom prst="rect">
            <a:avLst/>
          </a:prstGeom>
          <a:noFill/>
        </p:spPr>
        <p:txBody>
          <a:bodyPr wrap="square">
            <a:spAutoFit/>
          </a:bodyPr>
          <a:lstStyle/>
          <a:p>
            <a:r>
              <a:rPr kumimoji="0" lang="en-US" sz="2200" b="0" i="1" u="none" strike="noStrike" kern="1200" cap="none" spc="0" normalizeH="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ℓ</a:t>
            </a:r>
            <a:endParaRPr lang="en-US" i="1" dirty="0"/>
          </a:p>
        </p:txBody>
      </p:sp>
      <p:sp>
        <p:nvSpPr>
          <p:cNvPr id="23" name="TextBox 22">
            <a:extLst>
              <a:ext uri="{FF2B5EF4-FFF2-40B4-BE49-F238E27FC236}">
                <a16:creationId xmlns:a16="http://schemas.microsoft.com/office/drawing/2014/main" id="{A8691020-CADA-4C41-B721-86622A1FC4E1}"/>
              </a:ext>
            </a:extLst>
          </p:cNvPr>
          <p:cNvSpPr txBox="1"/>
          <p:nvPr/>
        </p:nvSpPr>
        <p:spPr>
          <a:xfrm>
            <a:off x="2850471" y="1932378"/>
            <a:ext cx="369458" cy="430887"/>
          </a:xfrm>
          <a:prstGeom prst="rect">
            <a:avLst/>
          </a:prstGeom>
          <a:noFill/>
        </p:spPr>
        <p:txBody>
          <a:bodyPr wrap="square">
            <a:spAutoFit/>
          </a:bodyPr>
          <a:lstStyle/>
          <a:p>
            <a:r>
              <a:rPr kumimoji="0" lang="en-US" sz="2200" b="0" i="1" u="none" strike="noStrike" kern="1200" cap="none" spc="0" normalizeH="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k</a:t>
            </a:r>
            <a:endParaRPr lang="en-US" i="1" dirty="0"/>
          </a:p>
        </p:txBody>
      </p:sp>
      <p:sp>
        <p:nvSpPr>
          <p:cNvPr id="24" name="Oval 23">
            <a:extLst>
              <a:ext uri="{FF2B5EF4-FFF2-40B4-BE49-F238E27FC236}">
                <a16:creationId xmlns:a16="http://schemas.microsoft.com/office/drawing/2014/main" id="{E9C8ABF6-1CF0-41A7-9A3A-216CD17A1E05}"/>
              </a:ext>
            </a:extLst>
          </p:cNvPr>
          <p:cNvSpPr/>
          <p:nvPr/>
        </p:nvSpPr>
        <p:spPr>
          <a:xfrm>
            <a:off x="3472053" y="1325212"/>
            <a:ext cx="45720" cy="45720"/>
          </a:xfrm>
          <a:prstGeom prst="ellipse">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DF3C122F-7EE2-4067-9E82-F441A2BF9AB6}"/>
              </a:ext>
            </a:extLst>
          </p:cNvPr>
          <p:cNvSpPr/>
          <p:nvPr/>
        </p:nvSpPr>
        <p:spPr>
          <a:xfrm>
            <a:off x="3472053" y="14776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7340E412-2D47-4B49-8384-FD5881C2A1F1}"/>
              </a:ext>
            </a:extLst>
          </p:cNvPr>
          <p:cNvSpPr/>
          <p:nvPr/>
        </p:nvSpPr>
        <p:spPr>
          <a:xfrm>
            <a:off x="3472053" y="16300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31F462E9-28FF-43D7-96CC-FC32A6393E96}"/>
              </a:ext>
            </a:extLst>
          </p:cNvPr>
          <p:cNvSpPr/>
          <p:nvPr/>
        </p:nvSpPr>
        <p:spPr>
          <a:xfrm>
            <a:off x="3472053" y="17824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D0C9A712-A55A-4160-9D86-4E6C08631800}"/>
              </a:ext>
            </a:extLst>
          </p:cNvPr>
          <p:cNvSpPr/>
          <p:nvPr/>
        </p:nvSpPr>
        <p:spPr>
          <a:xfrm>
            <a:off x="3472053" y="19348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2A8F56BB-63AC-4B62-8977-C5F320916B79}"/>
              </a:ext>
            </a:extLst>
          </p:cNvPr>
          <p:cNvSpPr/>
          <p:nvPr/>
        </p:nvSpPr>
        <p:spPr>
          <a:xfrm>
            <a:off x="3472053" y="20872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2E1A74FF-D958-472A-9355-65E48E475E92}"/>
              </a:ext>
            </a:extLst>
          </p:cNvPr>
          <p:cNvSpPr/>
          <p:nvPr/>
        </p:nvSpPr>
        <p:spPr>
          <a:xfrm>
            <a:off x="3472053" y="22396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11A180EC-D407-439C-955B-B6453A544287}"/>
              </a:ext>
            </a:extLst>
          </p:cNvPr>
          <p:cNvSpPr/>
          <p:nvPr/>
        </p:nvSpPr>
        <p:spPr>
          <a:xfrm>
            <a:off x="3472053" y="23920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A08716DD-63B3-4B1F-8ECB-B532EAAA0DFD}"/>
              </a:ext>
            </a:extLst>
          </p:cNvPr>
          <p:cNvSpPr/>
          <p:nvPr/>
        </p:nvSpPr>
        <p:spPr>
          <a:xfrm>
            <a:off x="3472053" y="25444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6CC7637B-D6BA-4E32-B058-10D6D12D2B7A}"/>
              </a:ext>
            </a:extLst>
          </p:cNvPr>
          <p:cNvSpPr/>
          <p:nvPr/>
        </p:nvSpPr>
        <p:spPr>
          <a:xfrm>
            <a:off x="3472053" y="26968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E5DF62C5-5A19-48A6-8C44-C1AF59F05697}"/>
              </a:ext>
            </a:extLst>
          </p:cNvPr>
          <p:cNvSpPr/>
          <p:nvPr/>
        </p:nvSpPr>
        <p:spPr>
          <a:xfrm>
            <a:off x="3472053" y="28492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495ECDE5-FD24-4DB8-93E3-DB670FCA5EAA}"/>
              </a:ext>
            </a:extLst>
          </p:cNvPr>
          <p:cNvSpPr/>
          <p:nvPr/>
        </p:nvSpPr>
        <p:spPr>
          <a:xfrm>
            <a:off x="3472053" y="3001612"/>
            <a:ext cx="45720" cy="4572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B0F0"/>
              </a:solidFill>
            </a:endParaRPr>
          </a:p>
        </p:txBody>
      </p:sp>
      <p:sp>
        <p:nvSpPr>
          <p:cNvPr id="36" name="Oval 35">
            <a:extLst>
              <a:ext uri="{FF2B5EF4-FFF2-40B4-BE49-F238E27FC236}">
                <a16:creationId xmlns:a16="http://schemas.microsoft.com/office/drawing/2014/main" id="{D85BDBDC-EFC0-4FC6-8980-F63FC7033DD6}"/>
              </a:ext>
            </a:extLst>
          </p:cNvPr>
          <p:cNvSpPr/>
          <p:nvPr/>
        </p:nvSpPr>
        <p:spPr>
          <a:xfrm>
            <a:off x="3773816" y="13246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B4D8205C-DA46-453F-BBF7-8265528140B9}"/>
              </a:ext>
            </a:extLst>
          </p:cNvPr>
          <p:cNvSpPr/>
          <p:nvPr/>
        </p:nvSpPr>
        <p:spPr>
          <a:xfrm>
            <a:off x="3773816" y="14770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005B3CF8-D9BD-40F2-A026-F5922FADE6D2}"/>
              </a:ext>
            </a:extLst>
          </p:cNvPr>
          <p:cNvSpPr/>
          <p:nvPr/>
        </p:nvSpPr>
        <p:spPr>
          <a:xfrm>
            <a:off x="3773816" y="16294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FB16E493-481A-4307-B876-E0656779E1F8}"/>
              </a:ext>
            </a:extLst>
          </p:cNvPr>
          <p:cNvSpPr/>
          <p:nvPr/>
        </p:nvSpPr>
        <p:spPr>
          <a:xfrm>
            <a:off x="3773816" y="17818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885ACF39-6FD1-473D-8E60-A505CAAF8AFD}"/>
              </a:ext>
            </a:extLst>
          </p:cNvPr>
          <p:cNvSpPr/>
          <p:nvPr/>
        </p:nvSpPr>
        <p:spPr>
          <a:xfrm>
            <a:off x="3773816" y="19342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4C9A24DC-FA15-41EA-AD1B-7D8579B6943A}"/>
              </a:ext>
            </a:extLst>
          </p:cNvPr>
          <p:cNvSpPr/>
          <p:nvPr/>
        </p:nvSpPr>
        <p:spPr>
          <a:xfrm>
            <a:off x="3773816" y="20866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E29581B9-E20F-476F-99DF-50CFD6C8CA49}"/>
              </a:ext>
            </a:extLst>
          </p:cNvPr>
          <p:cNvSpPr/>
          <p:nvPr/>
        </p:nvSpPr>
        <p:spPr>
          <a:xfrm>
            <a:off x="3773816" y="22390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42">
            <a:extLst>
              <a:ext uri="{FF2B5EF4-FFF2-40B4-BE49-F238E27FC236}">
                <a16:creationId xmlns:a16="http://schemas.microsoft.com/office/drawing/2014/main" id="{C86FB7CE-73DD-480E-94CC-961DB5A97511}"/>
              </a:ext>
            </a:extLst>
          </p:cNvPr>
          <p:cNvSpPr/>
          <p:nvPr/>
        </p:nvSpPr>
        <p:spPr>
          <a:xfrm>
            <a:off x="3773816" y="23914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5DAF6731-16DC-43CF-9385-BC024C87703B}"/>
              </a:ext>
            </a:extLst>
          </p:cNvPr>
          <p:cNvSpPr/>
          <p:nvPr/>
        </p:nvSpPr>
        <p:spPr>
          <a:xfrm>
            <a:off x="3773816" y="25438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74237084-B8BD-4F1E-B9C9-20A95405C3B5}"/>
              </a:ext>
            </a:extLst>
          </p:cNvPr>
          <p:cNvSpPr/>
          <p:nvPr/>
        </p:nvSpPr>
        <p:spPr>
          <a:xfrm>
            <a:off x="3773816" y="26962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8F9F08AD-671C-411D-9CD5-7C46980ED705}"/>
              </a:ext>
            </a:extLst>
          </p:cNvPr>
          <p:cNvSpPr/>
          <p:nvPr/>
        </p:nvSpPr>
        <p:spPr>
          <a:xfrm>
            <a:off x="3773816" y="28486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D90C2D2-F024-431E-BA7B-9BE0D7A91D87}"/>
              </a:ext>
            </a:extLst>
          </p:cNvPr>
          <p:cNvSpPr/>
          <p:nvPr/>
        </p:nvSpPr>
        <p:spPr>
          <a:xfrm>
            <a:off x="3773816" y="30010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6F8C7223-4A28-4F47-BD67-31DD6F1AB1EE}"/>
              </a:ext>
            </a:extLst>
          </p:cNvPr>
          <p:cNvSpPr/>
          <p:nvPr/>
        </p:nvSpPr>
        <p:spPr>
          <a:xfrm>
            <a:off x="4075579" y="13240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B8B8F125-8489-4900-B910-9DA0CC4BCE5D}"/>
              </a:ext>
            </a:extLst>
          </p:cNvPr>
          <p:cNvSpPr/>
          <p:nvPr/>
        </p:nvSpPr>
        <p:spPr>
          <a:xfrm>
            <a:off x="4075579" y="14764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08267EE2-8771-4267-AC35-40AE1F5F8964}"/>
              </a:ext>
            </a:extLst>
          </p:cNvPr>
          <p:cNvSpPr/>
          <p:nvPr/>
        </p:nvSpPr>
        <p:spPr>
          <a:xfrm>
            <a:off x="4075579" y="16288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B4948164-2B46-41C1-B88B-104C52CAB3B6}"/>
              </a:ext>
            </a:extLst>
          </p:cNvPr>
          <p:cNvSpPr/>
          <p:nvPr/>
        </p:nvSpPr>
        <p:spPr>
          <a:xfrm>
            <a:off x="4075579" y="17812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13BF1B38-D927-47D1-BC2C-FD649616DBD5}"/>
              </a:ext>
            </a:extLst>
          </p:cNvPr>
          <p:cNvSpPr/>
          <p:nvPr/>
        </p:nvSpPr>
        <p:spPr>
          <a:xfrm>
            <a:off x="4075579" y="19336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AB90607B-FE74-45FB-B0B5-8B7E22F7E9F4}"/>
              </a:ext>
            </a:extLst>
          </p:cNvPr>
          <p:cNvSpPr/>
          <p:nvPr/>
        </p:nvSpPr>
        <p:spPr>
          <a:xfrm>
            <a:off x="4075579" y="20860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id="{1FAECD79-4C72-4D7E-BBEB-79E491F269D5}"/>
              </a:ext>
            </a:extLst>
          </p:cNvPr>
          <p:cNvSpPr/>
          <p:nvPr/>
        </p:nvSpPr>
        <p:spPr>
          <a:xfrm>
            <a:off x="4075579" y="22384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A726A582-1985-45CE-BC48-357883E5AC7D}"/>
              </a:ext>
            </a:extLst>
          </p:cNvPr>
          <p:cNvSpPr/>
          <p:nvPr/>
        </p:nvSpPr>
        <p:spPr>
          <a:xfrm>
            <a:off x="4075579" y="23908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26F73E89-2E4C-4B42-AB37-82B4CD3C65B2}"/>
              </a:ext>
            </a:extLst>
          </p:cNvPr>
          <p:cNvSpPr/>
          <p:nvPr/>
        </p:nvSpPr>
        <p:spPr>
          <a:xfrm>
            <a:off x="4075579" y="25432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EE1351DA-310E-465F-98BA-C0C635F002F0}"/>
              </a:ext>
            </a:extLst>
          </p:cNvPr>
          <p:cNvSpPr/>
          <p:nvPr/>
        </p:nvSpPr>
        <p:spPr>
          <a:xfrm>
            <a:off x="4075579" y="26956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5142CABA-3D72-4B12-893F-7FC643FD5969}"/>
              </a:ext>
            </a:extLst>
          </p:cNvPr>
          <p:cNvSpPr/>
          <p:nvPr/>
        </p:nvSpPr>
        <p:spPr>
          <a:xfrm>
            <a:off x="4075579" y="28480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58">
            <a:extLst>
              <a:ext uri="{FF2B5EF4-FFF2-40B4-BE49-F238E27FC236}">
                <a16:creationId xmlns:a16="http://schemas.microsoft.com/office/drawing/2014/main" id="{F6EC1344-EE37-4425-923C-688D93A2D95F}"/>
              </a:ext>
            </a:extLst>
          </p:cNvPr>
          <p:cNvSpPr/>
          <p:nvPr/>
        </p:nvSpPr>
        <p:spPr>
          <a:xfrm>
            <a:off x="4075579" y="30004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3DB64A4A-2804-4EDB-BEC6-F5C19247DFD2}"/>
              </a:ext>
            </a:extLst>
          </p:cNvPr>
          <p:cNvSpPr/>
          <p:nvPr/>
        </p:nvSpPr>
        <p:spPr>
          <a:xfrm>
            <a:off x="4377342" y="13233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60">
            <a:extLst>
              <a:ext uri="{FF2B5EF4-FFF2-40B4-BE49-F238E27FC236}">
                <a16:creationId xmlns:a16="http://schemas.microsoft.com/office/drawing/2014/main" id="{AD3738BC-62A8-440D-B611-978AF85D0529}"/>
              </a:ext>
            </a:extLst>
          </p:cNvPr>
          <p:cNvSpPr/>
          <p:nvPr/>
        </p:nvSpPr>
        <p:spPr>
          <a:xfrm>
            <a:off x="4377342" y="14757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Oval 61">
            <a:extLst>
              <a:ext uri="{FF2B5EF4-FFF2-40B4-BE49-F238E27FC236}">
                <a16:creationId xmlns:a16="http://schemas.microsoft.com/office/drawing/2014/main" id="{A608231A-57CE-4C3A-8823-FDEB95F858ED}"/>
              </a:ext>
            </a:extLst>
          </p:cNvPr>
          <p:cNvSpPr/>
          <p:nvPr/>
        </p:nvSpPr>
        <p:spPr>
          <a:xfrm>
            <a:off x="4377342" y="16281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56EEFF3B-B569-4A4F-B17E-2755B71ECFF6}"/>
              </a:ext>
            </a:extLst>
          </p:cNvPr>
          <p:cNvSpPr/>
          <p:nvPr/>
        </p:nvSpPr>
        <p:spPr>
          <a:xfrm>
            <a:off x="4377342" y="17805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Oval 63">
            <a:extLst>
              <a:ext uri="{FF2B5EF4-FFF2-40B4-BE49-F238E27FC236}">
                <a16:creationId xmlns:a16="http://schemas.microsoft.com/office/drawing/2014/main" id="{4B78DDAE-88F2-4245-BCDA-DD197F8127A7}"/>
              </a:ext>
            </a:extLst>
          </p:cNvPr>
          <p:cNvSpPr/>
          <p:nvPr/>
        </p:nvSpPr>
        <p:spPr>
          <a:xfrm>
            <a:off x="4377342" y="19329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64">
            <a:extLst>
              <a:ext uri="{FF2B5EF4-FFF2-40B4-BE49-F238E27FC236}">
                <a16:creationId xmlns:a16="http://schemas.microsoft.com/office/drawing/2014/main" id="{96AEC4BB-CCAC-4A3A-8272-CA15AFBFF706}"/>
              </a:ext>
            </a:extLst>
          </p:cNvPr>
          <p:cNvSpPr/>
          <p:nvPr/>
        </p:nvSpPr>
        <p:spPr>
          <a:xfrm>
            <a:off x="4377342" y="20853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Oval 65">
            <a:extLst>
              <a:ext uri="{FF2B5EF4-FFF2-40B4-BE49-F238E27FC236}">
                <a16:creationId xmlns:a16="http://schemas.microsoft.com/office/drawing/2014/main" id="{845166E7-AD40-45F3-927F-6CCF42F3DF08}"/>
              </a:ext>
            </a:extLst>
          </p:cNvPr>
          <p:cNvSpPr/>
          <p:nvPr/>
        </p:nvSpPr>
        <p:spPr>
          <a:xfrm>
            <a:off x="4377342" y="22377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Oval 66">
            <a:extLst>
              <a:ext uri="{FF2B5EF4-FFF2-40B4-BE49-F238E27FC236}">
                <a16:creationId xmlns:a16="http://schemas.microsoft.com/office/drawing/2014/main" id="{3739A5E8-72AF-4F42-A90A-8A6D74845FFA}"/>
              </a:ext>
            </a:extLst>
          </p:cNvPr>
          <p:cNvSpPr/>
          <p:nvPr/>
        </p:nvSpPr>
        <p:spPr>
          <a:xfrm>
            <a:off x="4377342" y="23901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FBC9A3D1-BA2D-4DFE-AA94-5443210B28C3}"/>
              </a:ext>
            </a:extLst>
          </p:cNvPr>
          <p:cNvSpPr/>
          <p:nvPr/>
        </p:nvSpPr>
        <p:spPr>
          <a:xfrm>
            <a:off x="4377342" y="25425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BE034C3F-E49B-4C50-BF88-74196F6B1D69}"/>
              </a:ext>
            </a:extLst>
          </p:cNvPr>
          <p:cNvSpPr/>
          <p:nvPr/>
        </p:nvSpPr>
        <p:spPr>
          <a:xfrm>
            <a:off x="4377342" y="26949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03914B98-4A14-4914-A75A-7F53F7AF5209}"/>
              </a:ext>
            </a:extLst>
          </p:cNvPr>
          <p:cNvSpPr/>
          <p:nvPr/>
        </p:nvSpPr>
        <p:spPr>
          <a:xfrm>
            <a:off x="4377342" y="28473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Oval 70">
            <a:extLst>
              <a:ext uri="{FF2B5EF4-FFF2-40B4-BE49-F238E27FC236}">
                <a16:creationId xmlns:a16="http://schemas.microsoft.com/office/drawing/2014/main" id="{5E411758-A884-47AC-9AA2-80F782B91ABE}"/>
              </a:ext>
            </a:extLst>
          </p:cNvPr>
          <p:cNvSpPr/>
          <p:nvPr/>
        </p:nvSpPr>
        <p:spPr>
          <a:xfrm>
            <a:off x="4377342" y="29997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Oval 71">
            <a:extLst>
              <a:ext uri="{FF2B5EF4-FFF2-40B4-BE49-F238E27FC236}">
                <a16:creationId xmlns:a16="http://schemas.microsoft.com/office/drawing/2014/main" id="{1E2566E0-DBE1-40D9-AC24-4F2BA377C83A}"/>
              </a:ext>
            </a:extLst>
          </p:cNvPr>
          <p:cNvSpPr/>
          <p:nvPr/>
        </p:nvSpPr>
        <p:spPr>
          <a:xfrm>
            <a:off x="4679105" y="13227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Oval 72">
            <a:extLst>
              <a:ext uri="{FF2B5EF4-FFF2-40B4-BE49-F238E27FC236}">
                <a16:creationId xmlns:a16="http://schemas.microsoft.com/office/drawing/2014/main" id="{F79B0428-DBED-4DD2-83CE-2D894DB10002}"/>
              </a:ext>
            </a:extLst>
          </p:cNvPr>
          <p:cNvSpPr/>
          <p:nvPr/>
        </p:nvSpPr>
        <p:spPr>
          <a:xfrm>
            <a:off x="4679105" y="14751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4D165ED8-F222-4C04-9A25-7C0A209F7049}"/>
              </a:ext>
            </a:extLst>
          </p:cNvPr>
          <p:cNvSpPr/>
          <p:nvPr/>
        </p:nvSpPr>
        <p:spPr>
          <a:xfrm>
            <a:off x="4679105" y="16275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4EB5AE9E-F883-493F-BF91-5C59792B8706}"/>
              </a:ext>
            </a:extLst>
          </p:cNvPr>
          <p:cNvSpPr/>
          <p:nvPr/>
        </p:nvSpPr>
        <p:spPr>
          <a:xfrm>
            <a:off x="4679105" y="17799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Oval 75">
            <a:extLst>
              <a:ext uri="{FF2B5EF4-FFF2-40B4-BE49-F238E27FC236}">
                <a16:creationId xmlns:a16="http://schemas.microsoft.com/office/drawing/2014/main" id="{25F07961-DC8B-4AD7-8E56-3FBE911A7D45}"/>
              </a:ext>
            </a:extLst>
          </p:cNvPr>
          <p:cNvSpPr/>
          <p:nvPr/>
        </p:nvSpPr>
        <p:spPr>
          <a:xfrm>
            <a:off x="4679105" y="19323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76">
            <a:extLst>
              <a:ext uri="{FF2B5EF4-FFF2-40B4-BE49-F238E27FC236}">
                <a16:creationId xmlns:a16="http://schemas.microsoft.com/office/drawing/2014/main" id="{DF965F77-2314-4E10-A4BB-6AB54D700B8A}"/>
              </a:ext>
            </a:extLst>
          </p:cNvPr>
          <p:cNvSpPr/>
          <p:nvPr/>
        </p:nvSpPr>
        <p:spPr>
          <a:xfrm>
            <a:off x="4679105" y="20847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Oval 77">
            <a:extLst>
              <a:ext uri="{FF2B5EF4-FFF2-40B4-BE49-F238E27FC236}">
                <a16:creationId xmlns:a16="http://schemas.microsoft.com/office/drawing/2014/main" id="{0214EC4F-CD9F-4B4E-BBB2-DF82DC5BACD0}"/>
              </a:ext>
            </a:extLst>
          </p:cNvPr>
          <p:cNvSpPr/>
          <p:nvPr/>
        </p:nvSpPr>
        <p:spPr>
          <a:xfrm>
            <a:off x="4679105" y="22371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Oval 78">
            <a:extLst>
              <a:ext uri="{FF2B5EF4-FFF2-40B4-BE49-F238E27FC236}">
                <a16:creationId xmlns:a16="http://schemas.microsoft.com/office/drawing/2014/main" id="{7149756F-753D-48BE-B325-5230D49211E7}"/>
              </a:ext>
            </a:extLst>
          </p:cNvPr>
          <p:cNvSpPr/>
          <p:nvPr/>
        </p:nvSpPr>
        <p:spPr>
          <a:xfrm>
            <a:off x="4679105" y="23895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Oval 79">
            <a:extLst>
              <a:ext uri="{FF2B5EF4-FFF2-40B4-BE49-F238E27FC236}">
                <a16:creationId xmlns:a16="http://schemas.microsoft.com/office/drawing/2014/main" id="{1C73B0D2-5519-45A6-93CC-61374996FCC3}"/>
              </a:ext>
            </a:extLst>
          </p:cNvPr>
          <p:cNvSpPr/>
          <p:nvPr/>
        </p:nvSpPr>
        <p:spPr>
          <a:xfrm>
            <a:off x="4679105" y="25419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80">
            <a:extLst>
              <a:ext uri="{FF2B5EF4-FFF2-40B4-BE49-F238E27FC236}">
                <a16:creationId xmlns:a16="http://schemas.microsoft.com/office/drawing/2014/main" id="{610C5EF6-6333-4A27-BC83-0601A4558FBE}"/>
              </a:ext>
            </a:extLst>
          </p:cNvPr>
          <p:cNvSpPr/>
          <p:nvPr/>
        </p:nvSpPr>
        <p:spPr>
          <a:xfrm>
            <a:off x="4679105" y="26943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BD89122A-54BD-4251-87B5-F83954FFC473}"/>
              </a:ext>
            </a:extLst>
          </p:cNvPr>
          <p:cNvSpPr/>
          <p:nvPr/>
        </p:nvSpPr>
        <p:spPr>
          <a:xfrm>
            <a:off x="4679105" y="28467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4DB99CC0-9211-4D7A-A943-AF43BDA4D32C}"/>
              </a:ext>
            </a:extLst>
          </p:cNvPr>
          <p:cNvSpPr/>
          <p:nvPr/>
        </p:nvSpPr>
        <p:spPr>
          <a:xfrm>
            <a:off x="4679105" y="29991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Oval 83">
            <a:extLst>
              <a:ext uri="{FF2B5EF4-FFF2-40B4-BE49-F238E27FC236}">
                <a16:creationId xmlns:a16="http://schemas.microsoft.com/office/drawing/2014/main" id="{DFEEE0DC-4C34-4058-953E-E70D88BEE0E7}"/>
              </a:ext>
            </a:extLst>
          </p:cNvPr>
          <p:cNvSpPr/>
          <p:nvPr/>
        </p:nvSpPr>
        <p:spPr>
          <a:xfrm>
            <a:off x="4980868" y="13221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Oval 84">
            <a:extLst>
              <a:ext uri="{FF2B5EF4-FFF2-40B4-BE49-F238E27FC236}">
                <a16:creationId xmlns:a16="http://schemas.microsoft.com/office/drawing/2014/main" id="{0491CB8E-1C7C-4847-9ABC-F6AD6EF7818D}"/>
              </a:ext>
            </a:extLst>
          </p:cNvPr>
          <p:cNvSpPr/>
          <p:nvPr/>
        </p:nvSpPr>
        <p:spPr>
          <a:xfrm>
            <a:off x="4980868" y="14745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Oval 85">
            <a:extLst>
              <a:ext uri="{FF2B5EF4-FFF2-40B4-BE49-F238E27FC236}">
                <a16:creationId xmlns:a16="http://schemas.microsoft.com/office/drawing/2014/main" id="{908B7057-C8A0-4D84-AAE5-533F324DD759}"/>
              </a:ext>
            </a:extLst>
          </p:cNvPr>
          <p:cNvSpPr/>
          <p:nvPr/>
        </p:nvSpPr>
        <p:spPr>
          <a:xfrm>
            <a:off x="4980868" y="16269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Oval 86">
            <a:extLst>
              <a:ext uri="{FF2B5EF4-FFF2-40B4-BE49-F238E27FC236}">
                <a16:creationId xmlns:a16="http://schemas.microsoft.com/office/drawing/2014/main" id="{29702035-D5D3-41D2-9618-7370F08DF25D}"/>
              </a:ext>
            </a:extLst>
          </p:cNvPr>
          <p:cNvSpPr/>
          <p:nvPr/>
        </p:nvSpPr>
        <p:spPr>
          <a:xfrm>
            <a:off x="4980868" y="17793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Oval 87">
            <a:extLst>
              <a:ext uri="{FF2B5EF4-FFF2-40B4-BE49-F238E27FC236}">
                <a16:creationId xmlns:a16="http://schemas.microsoft.com/office/drawing/2014/main" id="{38F323D0-84BB-4946-8F0F-A63D76DD58BF}"/>
              </a:ext>
            </a:extLst>
          </p:cNvPr>
          <p:cNvSpPr/>
          <p:nvPr/>
        </p:nvSpPr>
        <p:spPr>
          <a:xfrm>
            <a:off x="4980868" y="19317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Oval 88">
            <a:extLst>
              <a:ext uri="{FF2B5EF4-FFF2-40B4-BE49-F238E27FC236}">
                <a16:creationId xmlns:a16="http://schemas.microsoft.com/office/drawing/2014/main" id="{1BA2A970-534B-480B-9340-B08BEC9A4053}"/>
              </a:ext>
            </a:extLst>
          </p:cNvPr>
          <p:cNvSpPr/>
          <p:nvPr/>
        </p:nvSpPr>
        <p:spPr>
          <a:xfrm>
            <a:off x="4980868" y="20841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Oval 89">
            <a:extLst>
              <a:ext uri="{FF2B5EF4-FFF2-40B4-BE49-F238E27FC236}">
                <a16:creationId xmlns:a16="http://schemas.microsoft.com/office/drawing/2014/main" id="{D54BB827-1830-4498-9057-31A42909F737}"/>
              </a:ext>
            </a:extLst>
          </p:cNvPr>
          <p:cNvSpPr/>
          <p:nvPr/>
        </p:nvSpPr>
        <p:spPr>
          <a:xfrm>
            <a:off x="4980868" y="22365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Oval 90">
            <a:extLst>
              <a:ext uri="{FF2B5EF4-FFF2-40B4-BE49-F238E27FC236}">
                <a16:creationId xmlns:a16="http://schemas.microsoft.com/office/drawing/2014/main" id="{C156B9A5-52BE-4896-BD4C-70ABC33E178E}"/>
              </a:ext>
            </a:extLst>
          </p:cNvPr>
          <p:cNvSpPr/>
          <p:nvPr/>
        </p:nvSpPr>
        <p:spPr>
          <a:xfrm>
            <a:off x="4980868" y="23889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Oval 91">
            <a:extLst>
              <a:ext uri="{FF2B5EF4-FFF2-40B4-BE49-F238E27FC236}">
                <a16:creationId xmlns:a16="http://schemas.microsoft.com/office/drawing/2014/main" id="{69CC6D24-DD41-4C8E-9702-F9AA65E18178}"/>
              </a:ext>
            </a:extLst>
          </p:cNvPr>
          <p:cNvSpPr/>
          <p:nvPr/>
        </p:nvSpPr>
        <p:spPr>
          <a:xfrm>
            <a:off x="4980868" y="25413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Oval 92">
            <a:extLst>
              <a:ext uri="{FF2B5EF4-FFF2-40B4-BE49-F238E27FC236}">
                <a16:creationId xmlns:a16="http://schemas.microsoft.com/office/drawing/2014/main" id="{7CB040DF-AA0F-403C-B709-11FC68A9AB0E}"/>
              </a:ext>
            </a:extLst>
          </p:cNvPr>
          <p:cNvSpPr/>
          <p:nvPr/>
        </p:nvSpPr>
        <p:spPr>
          <a:xfrm>
            <a:off x="4980868" y="26937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Oval 93">
            <a:extLst>
              <a:ext uri="{FF2B5EF4-FFF2-40B4-BE49-F238E27FC236}">
                <a16:creationId xmlns:a16="http://schemas.microsoft.com/office/drawing/2014/main" id="{D5991640-3D82-4416-BCF3-E1221273BF56}"/>
              </a:ext>
            </a:extLst>
          </p:cNvPr>
          <p:cNvSpPr/>
          <p:nvPr/>
        </p:nvSpPr>
        <p:spPr>
          <a:xfrm>
            <a:off x="4980868" y="28461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Oval 94">
            <a:extLst>
              <a:ext uri="{FF2B5EF4-FFF2-40B4-BE49-F238E27FC236}">
                <a16:creationId xmlns:a16="http://schemas.microsoft.com/office/drawing/2014/main" id="{BEEB66A2-3537-494E-95B8-3A9CBA513F9B}"/>
              </a:ext>
            </a:extLst>
          </p:cNvPr>
          <p:cNvSpPr/>
          <p:nvPr/>
        </p:nvSpPr>
        <p:spPr>
          <a:xfrm>
            <a:off x="4980868" y="29985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Oval 95">
            <a:extLst>
              <a:ext uri="{FF2B5EF4-FFF2-40B4-BE49-F238E27FC236}">
                <a16:creationId xmlns:a16="http://schemas.microsoft.com/office/drawing/2014/main" id="{1408DF26-9454-43E2-BC60-1E8E28B20109}"/>
              </a:ext>
            </a:extLst>
          </p:cNvPr>
          <p:cNvSpPr/>
          <p:nvPr/>
        </p:nvSpPr>
        <p:spPr>
          <a:xfrm>
            <a:off x="5282631" y="13215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Oval 96">
            <a:extLst>
              <a:ext uri="{FF2B5EF4-FFF2-40B4-BE49-F238E27FC236}">
                <a16:creationId xmlns:a16="http://schemas.microsoft.com/office/drawing/2014/main" id="{DEA79859-4DD1-46A4-85F6-B1AB2C1C4AC0}"/>
              </a:ext>
            </a:extLst>
          </p:cNvPr>
          <p:cNvSpPr/>
          <p:nvPr/>
        </p:nvSpPr>
        <p:spPr>
          <a:xfrm>
            <a:off x="5282631" y="14739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Oval 97">
            <a:extLst>
              <a:ext uri="{FF2B5EF4-FFF2-40B4-BE49-F238E27FC236}">
                <a16:creationId xmlns:a16="http://schemas.microsoft.com/office/drawing/2014/main" id="{A8876F4F-7A82-4BCC-9A37-25D05352E91E}"/>
              </a:ext>
            </a:extLst>
          </p:cNvPr>
          <p:cNvSpPr/>
          <p:nvPr/>
        </p:nvSpPr>
        <p:spPr>
          <a:xfrm>
            <a:off x="5282631" y="16263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Oval 98">
            <a:extLst>
              <a:ext uri="{FF2B5EF4-FFF2-40B4-BE49-F238E27FC236}">
                <a16:creationId xmlns:a16="http://schemas.microsoft.com/office/drawing/2014/main" id="{51D76F8A-02BE-41C7-96AE-06671118B964}"/>
              </a:ext>
            </a:extLst>
          </p:cNvPr>
          <p:cNvSpPr/>
          <p:nvPr/>
        </p:nvSpPr>
        <p:spPr>
          <a:xfrm>
            <a:off x="5282631" y="17787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Oval 99">
            <a:extLst>
              <a:ext uri="{FF2B5EF4-FFF2-40B4-BE49-F238E27FC236}">
                <a16:creationId xmlns:a16="http://schemas.microsoft.com/office/drawing/2014/main" id="{E654E550-D651-4D14-A531-95D3811F71B4}"/>
              </a:ext>
            </a:extLst>
          </p:cNvPr>
          <p:cNvSpPr/>
          <p:nvPr/>
        </p:nvSpPr>
        <p:spPr>
          <a:xfrm>
            <a:off x="5282631" y="19311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Oval 100">
            <a:extLst>
              <a:ext uri="{FF2B5EF4-FFF2-40B4-BE49-F238E27FC236}">
                <a16:creationId xmlns:a16="http://schemas.microsoft.com/office/drawing/2014/main" id="{CBD3B96E-E502-40C9-B9FB-F32B8B53A076}"/>
              </a:ext>
            </a:extLst>
          </p:cNvPr>
          <p:cNvSpPr/>
          <p:nvPr/>
        </p:nvSpPr>
        <p:spPr>
          <a:xfrm>
            <a:off x="5282631" y="20835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Oval 101">
            <a:extLst>
              <a:ext uri="{FF2B5EF4-FFF2-40B4-BE49-F238E27FC236}">
                <a16:creationId xmlns:a16="http://schemas.microsoft.com/office/drawing/2014/main" id="{E8A876CB-DDB0-4EB9-ABC0-8A029C3DB730}"/>
              </a:ext>
            </a:extLst>
          </p:cNvPr>
          <p:cNvSpPr/>
          <p:nvPr/>
        </p:nvSpPr>
        <p:spPr>
          <a:xfrm>
            <a:off x="5282631" y="22359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Oval 102">
            <a:extLst>
              <a:ext uri="{FF2B5EF4-FFF2-40B4-BE49-F238E27FC236}">
                <a16:creationId xmlns:a16="http://schemas.microsoft.com/office/drawing/2014/main" id="{B2AA72AA-FCEF-4222-9C3C-5A30BB16C3B6}"/>
              </a:ext>
            </a:extLst>
          </p:cNvPr>
          <p:cNvSpPr/>
          <p:nvPr/>
        </p:nvSpPr>
        <p:spPr>
          <a:xfrm>
            <a:off x="5282631" y="23883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Oval 103">
            <a:extLst>
              <a:ext uri="{FF2B5EF4-FFF2-40B4-BE49-F238E27FC236}">
                <a16:creationId xmlns:a16="http://schemas.microsoft.com/office/drawing/2014/main" id="{55D5E30F-B14A-4252-8D12-A0D6AB03FCD9}"/>
              </a:ext>
            </a:extLst>
          </p:cNvPr>
          <p:cNvSpPr/>
          <p:nvPr/>
        </p:nvSpPr>
        <p:spPr>
          <a:xfrm>
            <a:off x="5282631" y="25407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Oval 104">
            <a:extLst>
              <a:ext uri="{FF2B5EF4-FFF2-40B4-BE49-F238E27FC236}">
                <a16:creationId xmlns:a16="http://schemas.microsoft.com/office/drawing/2014/main" id="{C0020005-86A9-47CF-8A61-25B68CE06AF6}"/>
              </a:ext>
            </a:extLst>
          </p:cNvPr>
          <p:cNvSpPr/>
          <p:nvPr/>
        </p:nvSpPr>
        <p:spPr>
          <a:xfrm>
            <a:off x="5282631" y="26931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Oval 105">
            <a:extLst>
              <a:ext uri="{FF2B5EF4-FFF2-40B4-BE49-F238E27FC236}">
                <a16:creationId xmlns:a16="http://schemas.microsoft.com/office/drawing/2014/main" id="{5A380D4A-A5F2-4AD1-B7C3-A33F19CB6D06}"/>
              </a:ext>
            </a:extLst>
          </p:cNvPr>
          <p:cNvSpPr/>
          <p:nvPr/>
        </p:nvSpPr>
        <p:spPr>
          <a:xfrm>
            <a:off x="5282631" y="28455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Oval 106">
            <a:extLst>
              <a:ext uri="{FF2B5EF4-FFF2-40B4-BE49-F238E27FC236}">
                <a16:creationId xmlns:a16="http://schemas.microsoft.com/office/drawing/2014/main" id="{FECE3EA0-0F96-4638-B4B2-77C8367F9305}"/>
              </a:ext>
            </a:extLst>
          </p:cNvPr>
          <p:cNvSpPr/>
          <p:nvPr/>
        </p:nvSpPr>
        <p:spPr>
          <a:xfrm>
            <a:off x="5282631" y="29979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Oval 107">
            <a:extLst>
              <a:ext uri="{FF2B5EF4-FFF2-40B4-BE49-F238E27FC236}">
                <a16:creationId xmlns:a16="http://schemas.microsoft.com/office/drawing/2014/main" id="{2FD0513B-3822-41FC-A853-F2591557FCD2}"/>
              </a:ext>
            </a:extLst>
          </p:cNvPr>
          <p:cNvSpPr/>
          <p:nvPr/>
        </p:nvSpPr>
        <p:spPr>
          <a:xfrm>
            <a:off x="5584394" y="13209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Oval 108">
            <a:extLst>
              <a:ext uri="{FF2B5EF4-FFF2-40B4-BE49-F238E27FC236}">
                <a16:creationId xmlns:a16="http://schemas.microsoft.com/office/drawing/2014/main" id="{A60B6FBA-D10D-4C10-BD06-D4E58A98F625}"/>
              </a:ext>
            </a:extLst>
          </p:cNvPr>
          <p:cNvSpPr/>
          <p:nvPr/>
        </p:nvSpPr>
        <p:spPr>
          <a:xfrm>
            <a:off x="5584394" y="14733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Oval 109">
            <a:extLst>
              <a:ext uri="{FF2B5EF4-FFF2-40B4-BE49-F238E27FC236}">
                <a16:creationId xmlns:a16="http://schemas.microsoft.com/office/drawing/2014/main" id="{8B9B4907-137E-4E98-AD7D-D49D4F18BFE2}"/>
              </a:ext>
            </a:extLst>
          </p:cNvPr>
          <p:cNvSpPr/>
          <p:nvPr/>
        </p:nvSpPr>
        <p:spPr>
          <a:xfrm>
            <a:off x="5584394" y="16257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Oval 110">
            <a:extLst>
              <a:ext uri="{FF2B5EF4-FFF2-40B4-BE49-F238E27FC236}">
                <a16:creationId xmlns:a16="http://schemas.microsoft.com/office/drawing/2014/main" id="{063B6907-8435-470F-8377-66BADDCC82ED}"/>
              </a:ext>
            </a:extLst>
          </p:cNvPr>
          <p:cNvSpPr/>
          <p:nvPr/>
        </p:nvSpPr>
        <p:spPr>
          <a:xfrm>
            <a:off x="5584394" y="17781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Oval 111">
            <a:extLst>
              <a:ext uri="{FF2B5EF4-FFF2-40B4-BE49-F238E27FC236}">
                <a16:creationId xmlns:a16="http://schemas.microsoft.com/office/drawing/2014/main" id="{CB730CB2-D57C-4F58-A4A5-E8B9D7B4649A}"/>
              </a:ext>
            </a:extLst>
          </p:cNvPr>
          <p:cNvSpPr/>
          <p:nvPr/>
        </p:nvSpPr>
        <p:spPr>
          <a:xfrm>
            <a:off x="5584394" y="19305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Oval 112">
            <a:extLst>
              <a:ext uri="{FF2B5EF4-FFF2-40B4-BE49-F238E27FC236}">
                <a16:creationId xmlns:a16="http://schemas.microsoft.com/office/drawing/2014/main" id="{9B2CEF3F-61BE-4943-A80C-5A7921F46E28}"/>
              </a:ext>
            </a:extLst>
          </p:cNvPr>
          <p:cNvSpPr/>
          <p:nvPr/>
        </p:nvSpPr>
        <p:spPr>
          <a:xfrm>
            <a:off x="5584394" y="20829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Oval 113">
            <a:extLst>
              <a:ext uri="{FF2B5EF4-FFF2-40B4-BE49-F238E27FC236}">
                <a16:creationId xmlns:a16="http://schemas.microsoft.com/office/drawing/2014/main" id="{B23C61AB-291C-4FC0-AB6A-A33A1C7ABEF7}"/>
              </a:ext>
            </a:extLst>
          </p:cNvPr>
          <p:cNvSpPr/>
          <p:nvPr/>
        </p:nvSpPr>
        <p:spPr>
          <a:xfrm>
            <a:off x="5584394" y="22353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Oval 114">
            <a:extLst>
              <a:ext uri="{FF2B5EF4-FFF2-40B4-BE49-F238E27FC236}">
                <a16:creationId xmlns:a16="http://schemas.microsoft.com/office/drawing/2014/main" id="{60A53396-2EF5-4B81-81BA-C49122D31F39}"/>
              </a:ext>
            </a:extLst>
          </p:cNvPr>
          <p:cNvSpPr/>
          <p:nvPr/>
        </p:nvSpPr>
        <p:spPr>
          <a:xfrm>
            <a:off x="5584394" y="23877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Oval 115">
            <a:extLst>
              <a:ext uri="{FF2B5EF4-FFF2-40B4-BE49-F238E27FC236}">
                <a16:creationId xmlns:a16="http://schemas.microsoft.com/office/drawing/2014/main" id="{0CC9A9E7-9DB1-431E-9528-D145A0C90D9C}"/>
              </a:ext>
            </a:extLst>
          </p:cNvPr>
          <p:cNvSpPr/>
          <p:nvPr/>
        </p:nvSpPr>
        <p:spPr>
          <a:xfrm>
            <a:off x="5584394" y="25401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Oval 116">
            <a:extLst>
              <a:ext uri="{FF2B5EF4-FFF2-40B4-BE49-F238E27FC236}">
                <a16:creationId xmlns:a16="http://schemas.microsoft.com/office/drawing/2014/main" id="{67AAA924-C954-4D17-8E37-E8ABB4C16215}"/>
              </a:ext>
            </a:extLst>
          </p:cNvPr>
          <p:cNvSpPr/>
          <p:nvPr/>
        </p:nvSpPr>
        <p:spPr>
          <a:xfrm>
            <a:off x="5584394" y="26925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Oval 117">
            <a:extLst>
              <a:ext uri="{FF2B5EF4-FFF2-40B4-BE49-F238E27FC236}">
                <a16:creationId xmlns:a16="http://schemas.microsoft.com/office/drawing/2014/main" id="{882DEE5B-B69D-4BC9-91EE-9D93F276C0CD}"/>
              </a:ext>
            </a:extLst>
          </p:cNvPr>
          <p:cNvSpPr/>
          <p:nvPr/>
        </p:nvSpPr>
        <p:spPr>
          <a:xfrm>
            <a:off x="5584394" y="28449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 name="Oval 118">
            <a:extLst>
              <a:ext uri="{FF2B5EF4-FFF2-40B4-BE49-F238E27FC236}">
                <a16:creationId xmlns:a16="http://schemas.microsoft.com/office/drawing/2014/main" id="{B1F6AE7B-535B-4B86-A130-3494CE3696A9}"/>
              </a:ext>
            </a:extLst>
          </p:cNvPr>
          <p:cNvSpPr/>
          <p:nvPr/>
        </p:nvSpPr>
        <p:spPr>
          <a:xfrm>
            <a:off x="5584394" y="29973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Oval 119">
            <a:extLst>
              <a:ext uri="{FF2B5EF4-FFF2-40B4-BE49-F238E27FC236}">
                <a16:creationId xmlns:a16="http://schemas.microsoft.com/office/drawing/2014/main" id="{C60F2A3B-7D5E-4AFD-B078-5A2E9A89B6A2}"/>
              </a:ext>
            </a:extLst>
          </p:cNvPr>
          <p:cNvSpPr/>
          <p:nvPr/>
        </p:nvSpPr>
        <p:spPr>
          <a:xfrm>
            <a:off x="5886157" y="13203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Oval 120">
            <a:extLst>
              <a:ext uri="{FF2B5EF4-FFF2-40B4-BE49-F238E27FC236}">
                <a16:creationId xmlns:a16="http://schemas.microsoft.com/office/drawing/2014/main" id="{58434B6B-A885-4AAE-BFD0-038735FAB5A7}"/>
              </a:ext>
            </a:extLst>
          </p:cNvPr>
          <p:cNvSpPr/>
          <p:nvPr/>
        </p:nvSpPr>
        <p:spPr>
          <a:xfrm>
            <a:off x="5886157" y="14727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Oval 121">
            <a:extLst>
              <a:ext uri="{FF2B5EF4-FFF2-40B4-BE49-F238E27FC236}">
                <a16:creationId xmlns:a16="http://schemas.microsoft.com/office/drawing/2014/main" id="{3A16F653-02DD-4272-A051-CBC12AE5B098}"/>
              </a:ext>
            </a:extLst>
          </p:cNvPr>
          <p:cNvSpPr/>
          <p:nvPr/>
        </p:nvSpPr>
        <p:spPr>
          <a:xfrm>
            <a:off x="5886157" y="16251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Oval 122">
            <a:extLst>
              <a:ext uri="{FF2B5EF4-FFF2-40B4-BE49-F238E27FC236}">
                <a16:creationId xmlns:a16="http://schemas.microsoft.com/office/drawing/2014/main" id="{5DFE15A3-8E4C-429B-B496-D49994AAC2EF}"/>
              </a:ext>
            </a:extLst>
          </p:cNvPr>
          <p:cNvSpPr/>
          <p:nvPr/>
        </p:nvSpPr>
        <p:spPr>
          <a:xfrm>
            <a:off x="5886157" y="17775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Oval 123">
            <a:extLst>
              <a:ext uri="{FF2B5EF4-FFF2-40B4-BE49-F238E27FC236}">
                <a16:creationId xmlns:a16="http://schemas.microsoft.com/office/drawing/2014/main" id="{FF222649-4FCE-4C02-B22E-964B060943F6}"/>
              </a:ext>
            </a:extLst>
          </p:cNvPr>
          <p:cNvSpPr/>
          <p:nvPr/>
        </p:nvSpPr>
        <p:spPr>
          <a:xfrm>
            <a:off x="5886157" y="19299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Oval 124">
            <a:extLst>
              <a:ext uri="{FF2B5EF4-FFF2-40B4-BE49-F238E27FC236}">
                <a16:creationId xmlns:a16="http://schemas.microsoft.com/office/drawing/2014/main" id="{C7758209-92F8-419A-862F-74627283517F}"/>
              </a:ext>
            </a:extLst>
          </p:cNvPr>
          <p:cNvSpPr/>
          <p:nvPr/>
        </p:nvSpPr>
        <p:spPr>
          <a:xfrm>
            <a:off x="5886157" y="20823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6" name="Oval 125">
            <a:extLst>
              <a:ext uri="{FF2B5EF4-FFF2-40B4-BE49-F238E27FC236}">
                <a16:creationId xmlns:a16="http://schemas.microsoft.com/office/drawing/2014/main" id="{EB5B9504-056E-4A69-B214-53C168D59AE2}"/>
              </a:ext>
            </a:extLst>
          </p:cNvPr>
          <p:cNvSpPr/>
          <p:nvPr/>
        </p:nvSpPr>
        <p:spPr>
          <a:xfrm>
            <a:off x="5886157" y="22347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7" name="Oval 126">
            <a:extLst>
              <a:ext uri="{FF2B5EF4-FFF2-40B4-BE49-F238E27FC236}">
                <a16:creationId xmlns:a16="http://schemas.microsoft.com/office/drawing/2014/main" id="{721EF401-473D-452C-B036-D4D5180AA997}"/>
              </a:ext>
            </a:extLst>
          </p:cNvPr>
          <p:cNvSpPr/>
          <p:nvPr/>
        </p:nvSpPr>
        <p:spPr>
          <a:xfrm>
            <a:off x="5886157" y="23871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Oval 127">
            <a:extLst>
              <a:ext uri="{FF2B5EF4-FFF2-40B4-BE49-F238E27FC236}">
                <a16:creationId xmlns:a16="http://schemas.microsoft.com/office/drawing/2014/main" id="{A1BF1602-2FAA-422E-91A3-C2EF98F06E35}"/>
              </a:ext>
            </a:extLst>
          </p:cNvPr>
          <p:cNvSpPr/>
          <p:nvPr/>
        </p:nvSpPr>
        <p:spPr>
          <a:xfrm>
            <a:off x="5886157" y="25395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Oval 128">
            <a:extLst>
              <a:ext uri="{FF2B5EF4-FFF2-40B4-BE49-F238E27FC236}">
                <a16:creationId xmlns:a16="http://schemas.microsoft.com/office/drawing/2014/main" id="{8F1C1631-8F55-4147-99CC-3671F57A379C}"/>
              </a:ext>
            </a:extLst>
          </p:cNvPr>
          <p:cNvSpPr/>
          <p:nvPr/>
        </p:nvSpPr>
        <p:spPr>
          <a:xfrm>
            <a:off x="5886157" y="26919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Oval 129">
            <a:extLst>
              <a:ext uri="{FF2B5EF4-FFF2-40B4-BE49-F238E27FC236}">
                <a16:creationId xmlns:a16="http://schemas.microsoft.com/office/drawing/2014/main" id="{9440FE23-B108-4B65-96DF-5E7ABB853D24}"/>
              </a:ext>
            </a:extLst>
          </p:cNvPr>
          <p:cNvSpPr/>
          <p:nvPr/>
        </p:nvSpPr>
        <p:spPr>
          <a:xfrm>
            <a:off x="5886157" y="28443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Oval 130">
            <a:extLst>
              <a:ext uri="{FF2B5EF4-FFF2-40B4-BE49-F238E27FC236}">
                <a16:creationId xmlns:a16="http://schemas.microsoft.com/office/drawing/2014/main" id="{1463816C-F802-4929-A1F9-5DA8D6C73181}"/>
              </a:ext>
            </a:extLst>
          </p:cNvPr>
          <p:cNvSpPr/>
          <p:nvPr/>
        </p:nvSpPr>
        <p:spPr>
          <a:xfrm>
            <a:off x="5886157" y="29967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Oval 131">
            <a:extLst>
              <a:ext uri="{FF2B5EF4-FFF2-40B4-BE49-F238E27FC236}">
                <a16:creationId xmlns:a16="http://schemas.microsoft.com/office/drawing/2014/main" id="{289CCA43-747D-4FF9-91C8-6795BB418D29}"/>
              </a:ext>
            </a:extLst>
          </p:cNvPr>
          <p:cNvSpPr/>
          <p:nvPr/>
        </p:nvSpPr>
        <p:spPr>
          <a:xfrm>
            <a:off x="6187920" y="13197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Oval 132">
            <a:extLst>
              <a:ext uri="{FF2B5EF4-FFF2-40B4-BE49-F238E27FC236}">
                <a16:creationId xmlns:a16="http://schemas.microsoft.com/office/drawing/2014/main" id="{ED77B7A4-B9D5-4FF5-B0E0-45E38999E769}"/>
              </a:ext>
            </a:extLst>
          </p:cNvPr>
          <p:cNvSpPr/>
          <p:nvPr/>
        </p:nvSpPr>
        <p:spPr>
          <a:xfrm>
            <a:off x="6187920" y="14721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4" name="Oval 133">
            <a:extLst>
              <a:ext uri="{FF2B5EF4-FFF2-40B4-BE49-F238E27FC236}">
                <a16:creationId xmlns:a16="http://schemas.microsoft.com/office/drawing/2014/main" id="{08937EF6-9D19-4730-8963-A6330B36EDB3}"/>
              </a:ext>
            </a:extLst>
          </p:cNvPr>
          <p:cNvSpPr/>
          <p:nvPr/>
        </p:nvSpPr>
        <p:spPr>
          <a:xfrm>
            <a:off x="6187920" y="16245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5" name="Oval 134">
            <a:extLst>
              <a:ext uri="{FF2B5EF4-FFF2-40B4-BE49-F238E27FC236}">
                <a16:creationId xmlns:a16="http://schemas.microsoft.com/office/drawing/2014/main" id="{DAE91096-34F1-47A5-89C2-47D5B040550A}"/>
              </a:ext>
            </a:extLst>
          </p:cNvPr>
          <p:cNvSpPr/>
          <p:nvPr/>
        </p:nvSpPr>
        <p:spPr>
          <a:xfrm>
            <a:off x="6187920" y="17769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6" name="Oval 135">
            <a:extLst>
              <a:ext uri="{FF2B5EF4-FFF2-40B4-BE49-F238E27FC236}">
                <a16:creationId xmlns:a16="http://schemas.microsoft.com/office/drawing/2014/main" id="{427A80E4-F9C6-49D7-BB7E-36C89056C2C7}"/>
              </a:ext>
            </a:extLst>
          </p:cNvPr>
          <p:cNvSpPr/>
          <p:nvPr/>
        </p:nvSpPr>
        <p:spPr>
          <a:xfrm>
            <a:off x="6187920" y="19293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Oval 136">
            <a:extLst>
              <a:ext uri="{FF2B5EF4-FFF2-40B4-BE49-F238E27FC236}">
                <a16:creationId xmlns:a16="http://schemas.microsoft.com/office/drawing/2014/main" id="{071C8858-53A1-45CF-8BC7-873CB69ED21E}"/>
              </a:ext>
            </a:extLst>
          </p:cNvPr>
          <p:cNvSpPr/>
          <p:nvPr/>
        </p:nvSpPr>
        <p:spPr>
          <a:xfrm>
            <a:off x="6187920" y="20817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Oval 137">
            <a:extLst>
              <a:ext uri="{FF2B5EF4-FFF2-40B4-BE49-F238E27FC236}">
                <a16:creationId xmlns:a16="http://schemas.microsoft.com/office/drawing/2014/main" id="{22034B10-0080-4FE6-8677-9A0EB3B6289F}"/>
              </a:ext>
            </a:extLst>
          </p:cNvPr>
          <p:cNvSpPr/>
          <p:nvPr/>
        </p:nvSpPr>
        <p:spPr>
          <a:xfrm>
            <a:off x="6187920" y="22341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Oval 138">
            <a:extLst>
              <a:ext uri="{FF2B5EF4-FFF2-40B4-BE49-F238E27FC236}">
                <a16:creationId xmlns:a16="http://schemas.microsoft.com/office/drawing/2014/main" id="{CEA668D5-57C5-477A-A779-D2C7D42CB1B5}"/>
              </a:ext>
            </a:extLst>
          </p:cNvPr>
          <p:cNvSpPr/>
          <p:nvPr/>
        </p:nvSpPr>
        <p:spPr>
          <a:xfrm>
            <a:off x="6187920" y="23865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Oval 139">
            <a:extLst>
              <a:ext uri="{FF2B5EF4-FFF2-40B4-BE49-F238E27FC236}">
                <a16:creationId xmlns:a16="http://schemas.microsoft.com/office/drawing/2014/main" id="{13238C54-72BB-42B5-A12C-17A20B33F8C0}"/>
              </a:ext>
            </a:extLst>
          </p:cNvPr>
          <p:cNvSpPr/>
          <p:nvPr/>
        </p:nvSpPr>
        <p:spPr>
          <a:xfrm>
            <a:off x="6187920" y="25389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Oval 140">
            <a:extLst>
              <a:ext uri="{FF2B5EF4-FFF2-40B4-BE49-F238E27FC236}">
                <a16:creationId xmlns:a16="http://schemas.microsoft.com/office/drawing/2014/main" id="{20747E6B-7D5A-451B-9730-9215E5E68901}"/>
              </a:ext>
            </a:extLst>
          </p:cNvPr>
          <p:cNvSpPr/>
          <p:nvPr/>
        </p:nvSpPr>
        <p:spPr>
          <a:xfrm>
            <a:off x="6187920" y="26913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Oval 141">
            <a:extLst>
              <a:ext uri="{FF2B5EF4-FFF2-40B4-BE49-F238E27FC236}">
                <a16:creationId xmlns:a16="http://schemas.microsoft.com/office/drawing/2014/main" id="{DFE3540D-59EF-42DD-AD03-5953D4E31212}"/>
              </a:ext>
            </a:extLst>
          </p:cNvPr>
          <p:cNvSpPr/>
          <p:nvPr/>
        </p:nvSpPr>
        <p:spPr>
          <a:xfrm>
            <a:off x="6187920" y="28437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Oval 142">
            <a:extLst>
              <a:ext uri="{FF2B5EF4-FFF2-40B4-BE49-F238E27FC236}">
                <a16:creationId xmlns:a16="http://schemas.microsoft.com/office/drawing/2014/main" id="{C0CC6985-E8FA-49A4-873E-63E9C9AFEAB9}"/>
              </a:ext>
            </a:extLst>
          </p:cNvPr>
          <p:cNvSpPr/>
          <p:nvPr/>
        </p:nvSpPr>
        <p:spPr>
          <a:xfrm>
            <a:off x="6187920" y="29961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Oval 143">
            <a:extLst>
              <a:ext uri="{FF2B5EF4-FFF2-40B4-BE49-F238E27FC236}">
                <a16:creationId xmlns:a16="http://schemas.microsoft.com/office/drawing/2014/main" id="{C927501B-683F-4166-BF88-1008EE6B9870}"/>
              </a:ext>
            </a:extLst>
          </p:cNvPr>
          <p:cNvSpPr/>
          <p:nvPr/>
        </p:nvSpPr>
        <p:spPr>
          <a:xfrm>
            <a:off x="6489683" y="13191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Oval 144">
            <a:extLst>
              <a:ext uri="{FF2B5EF4-FFF2-40B4-BE49-F238E27FC236}">
                <a16:creationId xmlns:a16="http://schemas.microsoft.com/office/drawing/2014/main" id="{B46547A4-A211-4114-B4D1-49297080C2AF}"/>
              </a:ext>
            </a:extLst>
          </p:cNvPr>
          <p:cNvSpPr/>
          <p:nvPr/>
        </p:nvSpPr>
        <p:spPr>
          <a:xfrm>
            <a:off x="6489683" y="14715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6" name="Oval 145">
            <a:extLst>
              <a:ext uri="{FF2B5EF4-FFF2-40B4-BE49-F238E27FC236}">
                <a16:creationId xmlns:a16="http://schemas.microsoft.com/office/drawing/2014/main" id="{4CCC5D5A-2E1B-4852-95D3-6B9070913FBC}"/>
              </a:ext>
            </a:extLst>
          </p:cNvPr>
          <p:cNvSpPr/>
          <p:nvPr/>
        </p:nvSpPr>
        <p:spPr>
          <a:xfrm>
            <a:off x="6489683" y="16239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Oval 146">
            <a:extLst>
              <a:ext uri="{FF2B5EF4-FFF2-40B4-BE49-F238E27FC236}">
                <a16:creationId xmlns:a16="http://schemas.microsoft.com/office/drawing/2014/main" id="{DECA36D9-DB0F-4E14-A62B-564AA4B9E4E4}"/>
              </a:ext>
            </a:extLst>
          </p:cNvPr>
          <p:cNvSpPr/>
          <p:nvPr/>
        </p:nvSpPr>
        <p:spPr>
          <a:xfrm>
            <a:off x="6489683" y="17763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8" name="Oval 147">
            <a:extLst>
              <a:ext uri="{FF2B5EF4-FFF2-40B4-BE49-F238E27FC236}">
                <a16:creationId xmlns:a16="http://schemas.microsoft.com/office/drawing/2014/main" id="{74913D78-BD59-424A-81F3-D63C5ED8FEBD}"/>
              </a:ext>
            </a:extLst>
          </p:cNvPr>
          <p:cNvSpPr/>
          <p:nvPr/>
        </p:nvSpPr>
        <p:spPr>
          <a:xfrm>
            <a:off x="6489683" y="19287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Oval 148">
            <a:extLst>
              <a:ext uri="{FF2B5EF4-FFF2-40B4-BE49-F238E27FC236}">
                <a16:creationId xmlns:a16="http://schemas.microsoft.com/office/drawing/2014/main" id="{08C5C6CC-0690-4A40-A02B-C7CEE4A0DB0B}"/>
              </a:ext>
            </a:extLst>
          </p:cNvPr>
          <p:cNvSpPr/>
          <p:nvPr/>
        </p:nvSpPr>
        <p:spPr>
          <a:xfrm>
            <a:off x="6489683" y="20811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 name="Oval 149">
            <a:extLst>
              <a:ext uri="{FF2B5EF4-FFF2-40B4-BE49-F238E27FC236}">
                <a16:creationId xmlns:a16="http://schemas.microsoft.com/office/drawing/2014/main" id="{FD21F7E8-3641-4C81-9156-FA05CE2FFFB0}"/>
              </a:ext>
            </a:extLst>
          </p:cNvPr>
          <p:cNvSpPr/>
          <p:nvPr/>
        </p:nvSpPr>
        <p:spPr>
          <a:xfrm>
            <a:off x="6489683" y="22335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1" name="Oval 150">
            <a:extLst>
              <a:ext uri="{FF2B5EF4-FFF2-40B4-BE49-F238E27FC236}">
                <a16:creationId xmlns:a16="http://schemas.microsoft.com/office/drawing/2014/main" id="{BDE7A8C8-A8DB-4E6A-A700-019EEDE6564A}"/>
              </a:ext>
            </a:extLst>
          </p:cNvPr>
          <p:cNvSpPr/>
          <p:nvPr/>
        </p:nvSpPr>
        <p:spPr>
          <a:xfrm>
            <a:off x="6489683" y="23859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 name="Oval 151">
            <a:extLst>
              <a:ext uri="{FF2B5EF4-FFF2-40B4-BE49-F238E27FC236}">
                <a16:creationId xmlns:a16="http://schemas.microsoft.com/office/drawing/2014/main" id="{B4E5205D-BFAB-4E48-B7C9-4F421122D618}"/>
              </a:ext>
            </a:extLst>
          </p:cNvPr>
          <p:cNvSpPr/>
          <p:nvPr/>
        </p:nvSpPr>
        <p:spPr>
          <a:xfrm>
            <a:off x="6489683" y="25383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 name="Oval 152">
            <a:extLst>
              <a:ext uri="{FF2B5EF4-FFF2-40B4-BE49-F238E27FC236}">
                <a16:creationId xmlns:a16="http://schemas.microsoft.com/office/drawing/2014/main" id="{F03E00D6-1B53-442C-98B4-1F118BDCFCF8}"/>
              </a:ext>
            </a:extLst>
          </p:cNvPr>
          <p:cNvSpPr/>
          <p:nvPr/>
        </p:nvSpPr>
        <p:spPr>
          <a:xfrm>
            <a:off x="6489683" y="26907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4" name="Oval 153">
            <a:extLst>
              <a:ext uri="{FF2B5EF4-FFF2-40B4-BE49-F238E27FC236}">
                <a16:creationId xmlns:a16="http://schemas.microsoft.com/office/drawing/2014/main" id="{3CEA8213-1D2A-4436-9ADD-24005ACB28F0}"/>
              </a:ext>
            </a:extLst>
          </p:cNvPr>
          <p:cNvSpPr/>
          <p:nvPr/>
        </p:nvSpPr>
        <p:spPr>
          <a:xfrm>
            <a:off x="6489683" y="28431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5" name="Oval 154">
            <a:extLst>
              <a:ext uri="{FF2B5EF4-FFF2-40B4-BE49-F238E27FC236}">
                <a16:creationId xmlns:a16="http://schemas.microsoft.com/office/drawing/2014/main" id="{7C626307-5425-4DFC-A7ED-7E1E033D69E4}"/>
              </a:ext>
            </a:extLst>
          </p:cNvPr>
          <p:cNvSpPr/>
          <p:nvPr/>
        </p:nvSpPr>
        <p:spPr>
          <a:xfrm>
            <a:off x="6489683" y="29955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Oval 155">
            <a:extLst>
              <a:ext uri="{FF2B5EF4-FFF2-40B4-BE49-F238E27FC236}">
                <a16:creationId xmlns:a16="http://schemas.microsoft.com/office/drawing/2014/main" id="{7D90ACD3-E2DE-4315-B5AB-49DFECCC7D2D}"/>
              </a:ext>
            </a:extLst>
          </p:cNvPr>
          <p:cNvSpPr/>
          <p:nvPr/>
        </p:nvSpPr>
        <p:spPr>
          <a:xfrm>
            <a:off x="6791446" y="13185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7" name="Oval 156">
            <a:extLst>
              <a:ext uri="{FF2B5EF4-FFF2-40B4-BE49-F238E27FC236}">
                <a16:creationId xmlns:a16="http://schemas.microsoft.com/office/drawing/2014/main" id="{E45E91CC-67D4-4BF6-83D3-D891453BC91F}"/>
              </a:ext>
            </a:extLst>
          </p:cNvPr>
          <p:cNvSpPr/>
          <p:nvPr/>
        </p:nvSpPr>
        <p:spPr>
          <a:xfrm>
            <a:off x="6791446" y="14709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8" name="Oval 157">
            <a:extLst>
              <a:ext uri="{FF2B5EF4-FFF2-40B4-BE49-F238E27FC236}">
                <a16:creationId xmlns:a16="http://schemas.microsoft.com/office/drawing/2014/main" id="{8053C894-80B5-4B95-B459-F72FA8A00022}"/>
              </a:ext>
            </a:extLst>
          </p:cNvPr>
          <p:cNvSpPr/>
          <p:nvPr/>
        </p:nvSpPr>
        <p:spPr>
          <a:xfrm>
            <a:off x="6791446" y="16233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9" name="Oval 158">
            <a:extLst>
              <a:ext uri="{FF2B5EF4-FFF2-40B4-BE49-F238E27FC236}">
                <a16:creationId xmlns:a16="http://schemas.microsoft.com/office/drawing/2014/main" id="{02371D47-2BB2-4047-931D-5B03B8BE7FF9}"/>
              </a:ext>
            </a:extLst>
          </p:cNvPr>
          <p:cNvSpPr/>
          <p:nvPr/>
        </p:nvSpPr>
        <p:spPr>
          <a:xfrm>
            <a:off x="6791446" y="17757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0" name="Oval 159">
            <a:extLst>
              <a:ext uri="{FF2B5EF4-FFF2-40B4-BE49-F238E27FC236}">
                <a16:creationId xmlns:a16="http://schemas.microsoft.com/office/drawing/2014/main" id="{C178319B-9C83-4CE4-8872-0C7E88D90CEB}"/>
              </a:ext>
            </a:extLst>
          </p:cNvPr>
          <p:cNvSpPr/>
          <p:nvPr/>
        </p:nvSpPr>
        <p:spPr>
          <a:xfrm>
            <a:off x="6791446" y="19281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1" name="Oval 160">
            <a:extLst>
              <a:ext uri="{FF2B5EF4-FFF2-40B4-BE49-F238E27FC236}">
                <a16:creationId xmlns:a16="http://schemas.microsoft.com/office/drawing/2014/main" id="{B033871F-897D-4D4B-A474-D28758EC3222}"/>
              </a:ext>
            </a:extLst>
          </p:cNvPr>
          <p:cNvSpPr/>
          <p:nvPr/>
        </p:nvSpPr>
        <p:spPr>
          <a:xfrm>
            <a:off x="6791446" y="20805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2" name="Oval 161">
            <a:extLst>
              <a:ext uri="{FF2B5EF4-FFF2-40B4-BE49-F238E27FC236}">
                <a16:creationId xmlns:a16="http://schemas.microsoft.com/office/drawing/2014/main" id="{A957F995-E387-455D-993F-88B91E85C3A1}"/>
              </a:ext>
            </a:extLst>
          </p:cNvPr>
          <p:cNvSpPr/>
          <p:nvPr/>
        </p:nvSpPr>
        <p:spPr>
          <a:xfrm>
            <a:off x="6791446" y="22329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 name="Oval 162">
            <a:extLst>
              <a:ext uri="{FF2B5EF4-FFF2-40B4-BE49-F238E27FC236}">
                <a16:creationId xmlns:a16="http://schemas.microsoft.com/office/drawing/2014/main" id="{30C15D3F-4938-431C-B0BF-48D32A114440}"/>
              </a:ext>
            </a:extLst>
          </p:cNvPr>
          <p:cNvSpPr/>
          <p:nvPr/>
        </p:nvSpPr>
        <p:spPr>
          <a:xfrm>
            <a:off x="6791446" y="23853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 name="Oval 163">
            <a:extLst>
              <a:ext uri="{FF2B5EF4-FFF2-40B4-BE49-F238E27FC236}">
                <a16:creationId xmlns:a16="http://schemas.microsoft.com/office/drawing/2014/main" id="{38888979-15F9-4FAD-AC26-459A93C14336}"/>
              </a:ext>
            </a:extLst>
          </p:cNvPr>
          <p:cNvSpPr/>
          <p:nvPr/>
        </p:nvSpPr>
        <p:spPr>
          <a:xfrm>
            <a:off x="6791446" y="25377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5" name="Oval 164">
            <a:extLst>
              <a:ext uri="{FF2B5EF4-FFF2-40B4-BE49-F238E27FC236}">
                <a16:creationId xmlns:a16="http://schemas.microsoft.com/office/drawing/2014/main" id="{9950B5C4-61A0-47AC-9445-358D31798CD9}"/>
              </a:ext>
            </a:extLst>
          </p:cNvPr>
          <p:cNvSpPr/>
          <p:nvPr/>
        </p:nvSpPr>
        <p:spPr>
          <a:xfrm>
            <a:off x="6791446" y="26901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6" name="Oval 165">
            <a:extLst>
              <a:ext uri="{FF2B5EF4-FFF2-40B4-BE49-F238E27FC236}">
                <a16:creationId xmlns:a16="http://schemas.microsoft.com/office/drawing/2014/main" id="{6B78C615-0A35-4437-B564-30A853834F9B}"/>
              </a:ext>
            </a:extLst>
          </p:cNvPr>
          <p:cNvSpPr/>
          <p:nvPr/>
        </p:nvSpPr>
        <p:spPr>
          <a:xfrm>
            <a:off x="6791446" y="28425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7" name="Oval 166">
            <a:extLst>
              <a:ext uri="{FF2B5EF4-FFF2-40B4-BE49-F238E27FC236}">
                <a16:creationId xmlns:a16="http://schemas.microsoft.com/office/drawing/2014/main" id="{A767BB40-E6A6-43A4-8FB5-51E5EC20D128}"/>
              </a:ext>
            </a:extLst>
          </p:cNvPr>
          <p:cNvSpPr/>
          <p:nvPr/>
        </p:nvSpPr>
        <p:spPr>
          <a:xfrm>
            <a:off x="6791446" y="29949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8" name="Oval 167">
            <a:extLst>
              <a:ext uri="{FF2B5EF4-FFF2-40B4-BE49-F238E27FC236}">
                <a16:creationId xmlns:a16="http://schemas.microsoft.com/office/drawing/2014/main" id="{0DEB916E-69E3-46C7-90C0-8434AD2B33D9}"/>
              </a:ext>
            </a:extLst>
          </p:cNvPr>
          <p:cNvSpPr/>
          <p:nvPr/>
        </p:nvSpPr>
        <p:spPr>
          <a:xfrm>
            <a:off x="7093209" y="13179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9" name="Oval 168">
            <a:extLst>
              <a:ext uri="{FF2B5EF4-FFF2-40B4-BE49-F238E27FC236}">
                <a16:creationId xmlns:a16="http://schemas.microsoft.com/office/drawing/2014/main" id="{5E225264-CFA2-4B4C-96D8-38D12BB623F1}"/>
              </a:ext>
            </a:extLst>
          </p:cNvPr>
          <p:cNvSpPr/>
          <p:nvPr/>
        </p:nvSpPr>
        <p:spPr>
          <a:xfrm>
            <a:off x="7093209" y="14703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0" name="Oval 169">
            <a:extLst>
              <a:ext uri="{FF2B5EF4-FFF2-40B4-BE49-F238E27FC236}">
                <a16:creationId xmlns:a16="http://schemas.microsoft.com/office/drawing/2014/main" id="{94F8C67E-63A7-4B8C-83E9-7B1A61B27ED9}"/>
              </a:ext>
            </a:extLst>
          </p:cNvPr>
          <p:cNvSpPr/>
          <p:nvPr/>
        </p:nvSpPr>
        <p:spPr>
          <a:xfrm>
            <a:off x="7093209" y="16227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1" name="Oval 170">
            <a:extLst>
              <a:ext uri="{FF2B5EF4-FFF2-40B4-BE49-F238E27FC236}">
                <a16:creationId xmlns:a16="http://schemas.microsoft.com/office/drawing/2014/main" id="{FB7F0103-39B5-4526-A314-4BA99463DDA5}"/>
              </a:ext>
            </a:extLst>
          </p:cNvPr>
          <p:cNvSpPr/>
          <p:nvPr/>
        </p:nvSpPr>
        <p:spPr>
          <a:xfrm>
            <a:off x="7093209" y="17751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2" name="Oval 171">
            <a:extLst>
              <a:ext uri="{FF2B5EF4-FFF2-40B4-BE49-F238E27FC236}">
                <a16:creationId xmlns:a16="http://schemas.microsoft.com/office/drawing/2014/main" id="{0B8CC841-EECB-4D54-B73E-6E4A3B85297B}"/>
              </a:ext>
            </a:extLst>
          </p:cNvPr>
          <p:cNvSpPr/>
          <p:nvPr/>
        </p:nvSpPr>
        <p:spPr>
          <a:xfrm>
            <a:off x="7093209" y="19275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3" name="Oval 172">
            <a:extLst>
              <a:ext uri="{FF2B5EF4-FFF2-40B4-BE49-F238E27FC236}">
                <a16:creationId xmlns:a16="http://schemas.microsoft.com/office/drawing/2014/main" id="{0B16B5AC-E4B0-484F-B1EE-9C462DE4E911}"/>
              </a:ext>
            </a:extLst>
          </p:cNvPr>
          <p:cNvSpPr/>
          <p:nvPr/>
        </p:nvSpPr>
        <p:spPr>
          <a:xfrm>
            <a:off x="7093209" y="20799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 name="Oval 173">
            <a:extLst>
              <a:ext uri="{FF2B5EF4-FFF2-40B4-BE49-F238E27FC236}">
                <a16:creationId xmlns:a16="http://schemas.microsoft.com/office/drawing/2014/main" id="{5D8E218B-C4D8-46C1-A588-57C251961A1B}"/>
              </a:ext>
            </a:extLst>
          </p:cNvPr>
          <p:cNvSpPr/>
          <p:nvPr/>
        </p:nvSpPr>
        <p:spPr>
          <a:xfrm>
            <a:off x="7093209" y="22323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5" name="Oval 174">
            <a:extLst>
              <a:ext uri="{FF2B5EF4-FFF2-40B4-BE49-F238E27FC236}">
                <a16:creationId xmlns:a16="http://schemas.microsoft.com/office/drawing/2014/main" id="{889678E5-55C5-4445-A1D5-9F8EB1C80689}"/>
              </a:ext>
            </a:extLst>
          </p:cNvPr>
          <p:cNvSpPr/>
          <p:nvPr/>
        </p:nvSpPr>
        <p:spPr>
          <a:xfrm>
            <a:off x="7093209" y="23847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6" name="Oval 175">
            <a:extLst>
              <a:ext uri="{FF2B5EF4-FFF2-40B4-BE49-F238E27FC236}">
                <a16:creationId xmlns:a16="http://schemas.microsoft.com/office/drawing/2014/main" id="{407F10BE-752D-416E-970F-99BD8AE5E694}"/>
              </a:ext>
            </a:extLst>
          </p:cNvPr>
          <p:cNvSpPr/>
          <p:nvPr/>
        </p:nvSpPr>
        <p:spPr>
          <a:xfrm>
            <a:off x="7093209" y="25371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7" name="Oval 176">
            <a:extLst>
              <a:ext uri="{FF2B5EF4-FFF2-40B4-BE49-F238E27FC236}">
                <a16:creationId xmlns:a16="http://schemas.microsoft.com/office/drawing/2014/main" id="{BBAB161F-3F1C-4076-821B-53E5EC64D9E8}"/>
              </a:ext>
            </a:extLst>
          </p:cNvPr>
          <p:cNvSpPr/>
          <p:nvPr/>
        </p:nvSpPr>
        <p:spPr>
          <a:xfrm>
            <a:off x="7093209" y="26895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8" name="Oval 177">
            <a:extLst>
              <a:ext uri="{FF2B5EF4-FFF2-40B4-BE49-F238E27FC236}">
                <a16:creationId xmlns:a16="http://schemas.microsoft.com/office/drawing/2014/main" id="{A1287667-8850-4EAF-8172-BB9FC81832E8}"/>
              </a:ext>
            </a:extLst>
          </p:cNvPr>
          <p:cNvSpPr/>
          <p:nvPr/>
        </p:nvSpPr>
        <p:spPr>
          <a:xfrm>
            <a:off x="7093209" y="28419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9" name="Oval 178">
            <a:extLst>
              <a:ext uri="{FF2B5EF4-FFF2-40B4-BE49-F238E27FC236}">
                <a16:creationId xmlns:a16="http://schemas.microsoft.com/office/drawing/2014/main" id="{254672EE-F4A1-4C12-8D21-36057EF28A4E}"/>
              </a:ext>
            </a:extLst>
          </p:cNvPr>
          <p:cNvSpPr/>
          <p:nvPr/>
        </p:nvSpPr>
        <p:spPr>
          <a:xfrm>
            <a:off x="7093209" y="29943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0" name="Oval 179">
            <a:extLst>
              <a:ext uri="{FF2B5EF4-FFF2-40B4-BE49-F238E27FC236}">
                <a16:creationId xmlns:a16="http://schemas.microsoft.com/office/drawing/2014/main" id="{20CDFBA7-BB62-4F38-ADAC-11C82C81C155}"/>
              </a:ext>
            </a:extLst>
          </p:cNvPr>
          <p:cNvSpPr/>
          <p:nvPr/>
        </p:nvSpPr>
        <p:spPr>
          <a:xfrm>
            <a:off x="7394972" y="13173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1" name="Oval 180">
            <a:extLst>
              <a:ext uri="{FF2B5EF4-FFF2-40B4-BE49-F238E27FC236}">
                <a16:creationId xmlns:a16="http://schemas.microsoft.com/office/drawing/2014/main" id="{81C2970C-C8EC-49AB-B10B-BCDCCE0605E0}"/>
              </a:ext>
            </a:extLst>
          </p:cNvPr>
          <p:cNvSpPr/>
          <p:nvPr/>
        </p:nvSpPr>
        <p:spPr>
          <a:xfrm>
            <a:off x="7394972" y="14697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2" name="Oval 181">
            <a:extLst>
              <a:ext uri="{FF2B5EF4-FFF2-40B4-BE49-F238E27FC236}">
                <a16:creationId xmlns:a16="http://schemas.microsoft.com/office/drawing/2014/main" id="{C4485625-97F6-47EE-B8CC-9DB134455D9B}"/>
              </a:ext>
            </a:extLst>
          </p:cNvPr>
          <p:cNvSpPr/>
          <p:nvPr/>
        </p:nvSpPr>
        <p:spPr>
          <a:xfrm>
            <a:off x="7394972" y="16221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3" name="Oval 182">
            <a:extLst>
              <a:ext uri="{FF2B5EF4-FFF2-40B4-BE49-F238E27FC236}">
                <a16:creationId xmlns:a16="http://schemas.microsoft.com/office/drawing/2014/main" id="{6C9C2293-4353-4554-8DD4-AE7FA4712D92}"/>
              </a:ext>
            </a:extLst>
          </p:cNvPr>
          <p:cNvSpPr/>
          <p:nvPr/>
        </p:nvSpPr>
        <p:spPr>
          <a:xfrm>
            <a:off x="7394972" y="17745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 name="Oval 183">
            <a:extLst>
              <a:ext uri="{FF2B5EF4-FFF2-40B4-BE49-F238E27FC236}">
                <a16:creationId xmlns:a16="http://schemas.microsoft.com/office/drawing/2014/main" id="{33705E61-8E37-4F21-871F-092E7FEE935D}"/>
              </a:ext>
            </a:extLst>
          </p:cNvPr>
          <p:cNvSpPr/>
          <p:nvPr/>
        </p:nvSpPr>
        <p:spPr>
          <a:xfrm>
            <a:off x="7394972" y="19269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5" name="Oval 184">
            <a:extLst>
              <a:ext uri="{FF2B5EF4-FFF2-40B4-BE49-F238E27FC236}">
                <a16:creationId xmlns:a16="http://schemas.microsoft.com/office/drawing/2014/main" id="{17364AB7-5998-44F2-8008-B686EBA1CD74}"/>
              </a:ext>
            </a:extLst>
          </p:cNvPr>
          <p:cNvSpPr/>
          <p:nvPr/>
        </p:nvSpPr>
        <p:spPr>
          <a:xfrm>
            <a:off x="7394972" y="20793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6" name="Oval 185">
            <a:extLst>
              <a:ext uri="{FF2B5EF4-FFF2-40B4-BE49-F238E27FC236}">
                <a16:creationId xmlns:a16="http://schemas.microsoft.com/office/drawing/2014/main" id="{94176EAC-49C2-471A-96BC-FAE5983ED44A}"/>
              </a:ext>
            </a:extLst>
          </p:cNvPr>
          <p:cNvSpPr/>
          <p:nvPr/>
        </p:nvSpPr>
        <p:spPr>
          <a:xfrm>
            <a:off x="7394972" y="22317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7" name="Oval 186">
            <a:extLst>
              <a:ext uri="{FF2B5EF4-FFF2-40B4-BE49-F238E27FC236}">
                <a16:creationId xmlns:a16="http://schemas.microsoft.com/office/drawing/2014/main" id="{4A726878-E08F-4BC2-B5A2-480EF325EE59}"/>
              </a:ext>
            </a:extLst>
          </p:cNvPr>
          <p:cNvSpPr/>
          <p:nvPr/>
        </p:nvSpPr>
        <p:spPr>
          <a:xfrm>
            <a:off x="7394972" y="23841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8" name="Oval 187">
            <a:extLst>
              <a:ext uri="{FF2B5EF4-FFF2-40B4-BE49-F238E27FC236}">
                <a16:creationId xmlns:a16="http://schemas.microsoft.com/office/drawing/2014/main" id="{BA35C0D7-170C-44F1-9661-B6DF55E55EA2}"/>
              </a:ext>
            </a:extLst>
          </p:cNvPr>
          <p:cNvSpPr/>
          <p:nvPr/>
        </p:nvSpPr>
        <p:spPr>
          <a:xfrm>
            <a:off x="7394972" y="25365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9" name="Oval 188">
            <a:extLst>
              <a:ext uri="{FF2B5EF4-FFF2-40B4-BE49-F238E27FC236}">
                <a16:creationId xmlns:a16="http://schemas.microsoft.com/office/drawing/2014/main" id="{8C64D15A-67C6-4E98-9940-BA92281FA1C4}"/>
              </a:ext>
            </a:extLst>
          </p:cNvPr>
          <p:cNvSpPr/>
          <p:nvPr/>
        </p:nvSpPr>
        <p:spPr>
          <a:xfrm>
            <a:off x="7394972" y="26889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0" name="Oval 189">
            <a:extLst>
              <a:ext uri="{FF2B5EF4-FFF2-40B4-BE49-F238E27FC236}">
                <a16:creationId xmlns:a16="http://schemas.microsoft.com/office/drawing/2014/main" id="{CC306277-32F9-443D-947C-95EB103101BE}"/>
              </a:ext>
            </a:extLst>
          </p:cNvPr>
          <p:cNvSpPr/>
          <p:nvPr/>
        </p:nvSpPr>
        <p:spPr>
          <a:xfrm>
            <a:off x="7394972" y="28413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1" name="Oval 190">
            <a:extLst>
              <a:ext uri="{FF2B5EF4-FFF2-40B4-BE49-F238E27FC236}">
                <a16:creationId xmlns:a16="http://schemas.microsoft.com/office/drawing/2014/main" id="{FCFD478D-0E64-4951-BE28-AD0B8CC1FE04}"/>
              </a:ext>
            </a:extLst>
          </p:cNvPr>
          <p:cNvSpPr/>
          <p:nvPr/>
        </p:nvSpPr>
        <p:spPr>
          <a:xfrm>
            <a:off x="7394972" y="29937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2" name="Oval 191">
            <a:extLst>
              <a:ext uri="{FF2B5EF4-FFF2-40B4-BE49-F238E27FC236}">
                <a16:creationId xmlns:a16="http://schemas.microsoft.com/office/drawing/2014/main" id="{EB81FC5E-EA07-40C1-81CD-8E35CA54E782}"/>
              </a:ext>
            </a:extLst>
          </p:cNvPr>
          <p:cNvSpPr/>
          <p:nvPr/>
        </p:nvSpPr>
        <p:spPr>
          <a:xfrm>
            <a:off x="7696735" y="13167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Oval 192">
            <a:extLst>
              <a:ext uri="{FF2B5EF4-FFF2-40B4-BE49-F238E27FC236}">
                <a16:creationId xmlns:a16="http://schemas.microsoft.com/office/drawing/2014/main" id="{99FE9036-2908-4ED6-A5DB-D16739362610}"/>
              </a:ext>
            </a:extLst>
          </p:cNvPr>
          <p:cNvSpPr/>
          <p:nvPr/>
        </p:nvSpPr>
        <p:spPr>
          <a:xfrm>
            <a:off x="7696735" y="14691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 name="Oval 193">
            <a:extLst>
              <a:ext uri="{FF2B5EF4-FFF2-40B4-BE49-F238E27FC236}">
                <a16:creationId xmlns:a16="http://schemas.microsoft.com/office/drawing/2014/main" id="{1EA14262-E36E-40B4-BE5A-29F45CBD5118}"/>
              </a:ext>
            </a:extLst>
          </p:cNvPr>
          <p:cNvSpPr/>
          <p:nvPr/>
        </p:nvSpPr>
        <p:spPr>
          <a:xfrm>
            <a:off x="7696735" y="16215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Oval 194">
            <a:extLst>
              <a:ext uri="{FF2B5EF4-FFF2-40B4-BE49-F238E27FC236}">
                <a16:creationId xmlns:a16="http://schemas.microsoft.com/office/drawing/2014/main" id="{D78D9D93-60B0-49F6-8631-238F89A0BF2B}"/>
              </a:ext>
            </a:extLst>
          </p:cNvPr>
          <p:cNvSpPr/>
          <p:nvPr/>
        </p:nvSpPr>
        <p:spPr>
          <a:xfrm>
            <a:off x="7696735" y="17739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6" name="Oval 195">
            <a:extLst>
              <a:ext uri="{FF2B5EF4-FFF2-40B4-BE49-F238E27FC236}">
                <a16:creationId xmlns:a16="http://schemas.microsoft.com/office/drawing/2014/main" id="{CF5C65C7-AF52-4FD0-B7D1-E4BCC4C9A20A}"/>
              </a:ext>
            </a:extLst>
          </p:cNvPr>
          <p:cNvSpPr/>
          <p:nvPr/>
        </p:nvSpPr>
        <p:spPr>
          <a:xfrm>
            <a:off x="7696735" y="19263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7" name="Oval 196">
            <a:extLst>
              <a:ext uri="{FF2B5EF4-FFF2-40B4-BE49-F238E27FC236}">
                <a16:creationId xmlns:a16="http://schemas.microsoft.com/office/drawing/2014/main" id="{286D906D-30BB-424C-9E3C-C855303DB5A8}"/>
              </a:ext>
            </a:extLst>
          </p:cNvPr>
          <p:cNvSpPr/>
          <p:nvPr/>
        </p:nvSpPr>
        <p:spPr>
          <a:xfrm>
            <a:off x="7696735" y="20787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Oval 197">
            <a:extLst>
              <a:ext uri="{FF2B5EF4-FFF2-40B4-BE49-F238E27FC236}">
                <a16:creationId xmlns:a16="http://schemas.microsoft.com/office/drawing/2014/main" id="{DDA87FD2-AD0C-4D74-A259-803B28DE921B}"/>
              </a:ext>
            </a:extLst>
          </p:cNvPr>
          <p:cNvSpPr/>
          <p:nvPr/>
        </p:nvSpPr>
        <p:spPr>
          <a:xfrm>
            <a:off x="7696735" y="22311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9" name="Oval 198">
            <a:extLst>
              <a:ext uri="{FF2B5EF4-FFF2-40B4-BE49-F238E27FC236}">
                <a16:creationId xmlns:a16="http://schemas.microsoft.com/office/drawing/2014/main" id="{39D19E6A-F34F-4540-8F63-6289C9295CB6}"/>
              </a:ext>
            </a:extLst>
          </p:cNvPr>
          <p:cNvSpPr/>
          <p:nvPr/>
        </p:nvSpPr>
        <p:spPr>
          <a:xfrm>
            <a:off x="7696735" y="23835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0" name="Oval 199">
            <a:extLst>
              <a:ext uri="{FF2B5EF4-FFF2-40B4-BE49-F238E27FC236}">
                <a16:creationId xmlns:a16="http://schemas.microsoft.com/office/drawing/2014/main" id="{04DFC3A3-BF1D-4055-A033-E86C51EDD47F}"/>
              </a:ext>
            </a:extLst>
          </p:cNvPr>
          <p:cNvSpPr/>
          <p:nvPr/>
        </p:nvSpPr>
        <p:spPr>
          <a:xfrm>
            <a:off x="7696735" y="25359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1" name="Oval 200">
            <a:extLst>
              <a:ext uri="{FF2B5EF4-FFF2-40B4-BE49-F238E27FC236}">
                <a16:creationId xmlns:a16="http://schemas.microsoft.com/office/drawing/2014/main" id="{1A5F34E0-CB49-41E1-9908-C4CA35FF175F}"/>
              </a:ext>
            </a:extLst>
          </p:cNvPr>
          <p:cNvSpPr/>
          <p:nvPr/>
        </p:nvSpPr>
        <p:spPr>
          <a:xfrm>
            <a:off x="7696735" y="26883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2" name="Oval 201">
            <a:extLst>
              <a:ext uri="{FF2B5EF4-FFF2-40B4-BE49-F238E27FC236}">
                <a16:creationId xmlns:a16="http://schemas.microsoft.com/office/drawing/2014/main" id="{E266BB16-F497-4A0B-8F69-15A662972F24}"/>
              </a:ext>
            </a:extLst>
          </p:cNvPr>
          <p:cNvSpPr/>
          <p:nvPr/>
        </p:nvSpPr>
        <p:spPr>
          <a:xfrm>
            <a:off x="7696735" y="28407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3" name="Oval 202">
            <a:extLst>
              <a:ext uri="{FF2B5EF4-FFF2-40B4-BE49-F238E27FC236}">
                <a16:creationId xmlns:a16="http://schemas.microsoft.com/office/drawing/2014/main" id="{1D6156A5-5108-4FFC-8F11-E23CDE5827CB}"/>
              </a:ext>
            </a:extLst>
          </p:cNvPr>
          <p:cNvSpPr/>
          <p:nvPr/>
        </p:nvSpPr>
        <p:spPr>
          <a:xfrm>
            <a:off x="7696735" y="29931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 name="TextBox 203">
            <a:extLst>
              <a:ext uri="{FF2B5EF4-FFF2-40B4-BE49-F238E27FC236}">
                <a16:creationId xmlns:a16="http://schemas.microsoft.com/office/drawing/2014/main" id="{3FBE9750-5EF4-4EE1-9298-6338EEFDE960}"/>
              </a:ext>
            </a:extLst>
          </p:cNvPr>
          <p:cNvSpPr txBox="1"/>
          <p:nvPr/>
        </p:nvSpPr>
        <p:spPr>
          <a:xfrm>
            <a:off x="7805527" y="1710884"/>
            <a:ext cx="553740" cy="430887"/>
          </a:xfrm>
          <a:prstGeom prst="rect">
            <a:avLst/>
          </a:prstGeom>
          <a:noFill/>
        </p:spPr>
        <p:txBody>
          <a:bodyPr wrap="square">
            <a:spAutoFit/>
          </a:bodyPr>
          <a:lstStyle/>
          <a:p>
            <a:r>
              <a:rPr kumimoji="0" lang="en-US" sz="2200" b="0" i="1" u="none" strike="noStrike" kern="1200" cap="none" spc="0" normalizeH="0" baseline="0" noProof="0" dirty="0" err="1">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i="1" u="none" strike="noStrike" kern="1200" cap="none" spc="0" normalizeH="0" baseline="-25000" noProof="0" dirty="0" err="1">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k</a:t>
            </a:r>
            <a:r>
              <a:rPr kumimoji="0" lang="en-US" sz="1800" b="0" i="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a:t>
            </a:r>
            <a:r>
              <a:rPr kumimoji="0" lang="en-US" sz="1800" b="0" i="1"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ℓ</a:t>
            </a:r>
            <a:endParaRPr lang="en-US" dirty="0"/>
          </a:p>
        </p:txBody>
      </p:sp>
      <p:sp>
        <p:nvSpPr>
          <p:cNvPr id="205" name="TextBox 204">
            <a:extLst>
              <a:ext uri="{FF2B5EF4-FFF2-40B4-BE49-F238E27FC236}">
                <a16:creationId xmlns:a16="http://schemas.microsoft.com/office/drawing/2014/main" id="{A09968A3-1B86-43A4-9C50-032E16B4ADE6}"/>
              </a:ext>
            </a:extLst>
          </p:cNvPr>
          <p:cNvSpPr txBox="1"/>
          <p:nvPr/>
        </p:nvSpPr>
        <p:spPr>
          <a:xfrm>
            <a:off x="2856085" y="1236764"/>
            <a:ext cx="552896" cy="1954381"/>
          </a:xfrm>
          <a:prstGeom prst="rect">
            <a:avLst/>
          </a:prstGeom>
          <a:noFill/>
        </p:spPr>
        <p:txBody>
          <a:bodyPr wrap="square">
            <a:spAutoFit/>
          </a:bodyPr>
          <a:lstStyle/>
          <a:p>
            <a:pPr algn="r"/>
            <a:r>
              <a:rPr kumimoji="0" lang="en-US" sz="1100" b="0"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0</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1</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2</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3</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4</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5</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6</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7</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8</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9</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10</a:t>
            </a:r>
            <a:endParaRPr lang="en-US" sz="1000" dirty="0"/>
          </a:p>
        </p:txBody>
      </p:sp>
      <p:sp>
        <p:nvSpPr>
          <p:cNvPr id="206" name="TextBox 205">
            <a:extLst>
              <a:ext uri="{FF2B5EF4-FFF2-40B4-BE49-F238E27FC236}">
                <a16:creationId xmlns:a16="http://schemas.microsoft.com/office/drawing/2014/main" id="{F59E3C2A-314F-475B-BDFB-C3F3918DD770}"/>
              </a:ext>
            </a:extLst>
          </p:cNvPr>
          <p:cNvSpPr txBox="1"/>
          <p:nvPr/>
        </p:nvSpPr>
        <p:spPr>
          <a:xfrm>
            <a:off x="3385047" y="3075650"/>
            <a:ext cx="4974219" cy="261610"/>
          </a:xfrm>
          <a:prstGeom prst="rect">
            <a:avLst/>
          </a:prstGeom>
          <a:noFill/>
        </p:spPr>
        <p:txBody>
          <a:bodyPr wrap="square">
            <a:spAutoFit/>
          </a:bodyPr>
          <a:lstStyle/>
          <a:p>
            <a:r>
              <a:rPr kumimoji="0" lang="en-US" sz="1100" b="0"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0      </a:t>
            </a: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1       2       3      4       5      6       7       8      9     10      11     12    13     14</a:t>
            </a:r>
          </a:p>
        </p:txBody>
      </p:sp>
      <p:sp>
        <p:nvSpPr>
          <p:cNvPr id="227" name="Oval 226">
            <a:extLst>
              <a:ext uri="{FF2B5EF4-FFF2-40B4-BE49-F238E27FC236}">
                <a16:creationId xmlns:a16="http://schemas.microsoft.com/office/drawing/2014/main" id="{72B9CFED-9BBD-408F-8011-008974A0A075}"/>
              </a:ext>
            </a:extLst>
          </p:cNvPr>
          <p:cNvSpPr/>
          <p:nvPr/>
        </p:nvSpPr>
        <p:spPr>
          <a:xfrm>
            <a:off x="1827848" y="5983657"/>
            <a:ext cx="45720" cy="4572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B0F0"/>
              </a:solidFill>
            </a:endParaRPr>
          </a:p>
        </p:txBody>
      </p:sp>
      <p:sp>
        <p:nvSpPr>
          <p:cNvPr id="231" name="TextBox 230">
            <a:extLst>
              <a:ext uri="{FF2B5EF4-FFF2-40B4-BE49-F238E27FC236}">
                <a16:creationId xmlns:a16="http://schemas.microsoft.com/office/drawing/2014/main" id="{246CE7E7-8CC6-4F4E-BEB1-90961F14B45B}"/>
              </a:ext>
            </a:extLst>
          </p:cNvPr>
          <p:cNvSpPr txBox="1"/>
          <p:nvPr/>
        </p:nvSpPr>
        <p:spPr>
          <a:xfrm>
            <a:off x="3559687" y="6407588"/>
            <a:ext cx="473978" cy="430887"/>
          </a:xfrm>
          <a:prstGeom prst="rect">
            <a:avLst/>
          </a:prstGeom>
          <a:noFill/>
        </p:spPr>
        <p:txBody>
          <a:bodyPr wrap="square">
            <a:spAutoFit/>
          </a:bodyPr>
          <a:lstStyle/>
          <a:p>
            <a:r>
              <a:rPr kumimoji="0" lang="en-US" sz="2200" b="0" i="1" u="none" strike="noStrike" kern="1200" cap="none" spc="0" normalizeH="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ℓ</a:t>
            </a:r>
            <a:endParaRPr lang="en-US" i="1" dirty="0"/>
          </a:p>
        </p:txBody>
      </p:sp>
      <p:sp>
        <p:nvSpPr>
          <p:cNvPr id="232" name="TextBox 231">
            <a:extLst>
              <a:ext uri="{FF2B5EF4-FFF2-40B4-BE49-F238E27FC236}">
                <a16:creationId xmlns:a16="http://schemas.microsoft.com/office/drawing/2014/main" id="{1572DDAC-1C7C-419E-8358-24AA1F7D8795}"/>
              </a:ext>
            </a:extLst>
          </p:cNvPr>
          <p:cNvSpPr txBox="1"/>
          <p:nvPr/>
        </p:nvSpPr>
        <p:spPr>
          <a:xfrm>
            <a:off x="961797" y="4949506"/>
            <a:ext cx="369458" cy="430887"/>
          </a:xfrm>
          <a:prstGeom prst="rect">
            <a:avLst/>
          </a:prstGeom>
          <a:noFill/>
        </p:spPr>
        <p:txBody>
          <a:bodyPr wrap="square">
            <a:spAutoFit/>
          </a:bodyPr>
          <a:lstStyle/>
          <a:p>
            <a:r>
              <a:rPr kumimoji="0" lang="en-US" sz="2200" b="0" i="1" u="none" strike="noStrike" kern="1200" cap="none" spc="0" normalizeH="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k</a:t>
            </a:r>
            <a:endParaRPr lang="en-US" i="1" dirty="0"/>
          </a:p>
        </p:txBody>
      </p:sp>
      <p:sp>
        <p:nvSpPr>
          <p:cNvPr id="235" name="Oval 234">
            <a:extLst>
              <a:ext uri="{FF2B5EF4-FFF2-40B4-BE49-F238E27FC236}">
                <a16:creationId xmlns:a16="http://schemas.microsoft.com/office/drawing/2014/main" id="{4D82EE96-5196-4580-8FBA-837BA3EE696E}"/>
              </a:ext>
            </a:extLst>
          </p:cNvPr>
          <p:cNvSpPr/>
          <p:nvPr/>
        </p:nvSpPr>
        <p:spPr>
          <a:xfrm>
            <a:off x="1826450" y="4610659"/>
            <a:ext cx="45720" cy="45720"/>
          </a:xfrm>
          <a:prstGeom prst="ellipse">
            <a:avLst/>
          </a:prstGeom>
          <a:solidFill>
            <a:schemeClr val="bg1">
              <a:lumMod val="75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8" name="Oval 237">
            <a:extLst>
              <a:ext uri="{FF2B5EF4-FFF2-40B4-BE49-F238E27FC236}">
                <a16:creationId xmlns:a16="http://schemas.microsoft.com/office/drawing/2014/main" id="{6F32CCAE-FE29-4C62-9DFB-500702DCE057}"/>
              </a:ext>
            </a:extLst>
          </p:cNvPr>
          <p:cNvSpPr/>
          <p:nvPr/>
        </p:nvSpPr>
        <p:spPr>
          <a:xfrm>
            <a:off x="1826450" y="5067859"/>
            <a:ext cx="45720" cy="45720"/>
          </a:xfrm>
          <a:prstGeom prst="ellipse">
            <a:avLst/>
          </a:prstGeom>
          <a:solidFill>
            <a:schemeClr val="bg1">
              <a:lumMod val="75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1" name="Oval 240">
            <a:extLst>
              <a:ext uri="{FF2B5EF4-FFF2-40B4-BE49-F238E27FC236}">
                <a16:creationId xmlns:a16="http://schemas.microsoft.com/office/drawing/2014/main" id="{8816E8A9-57B6-4F63-8D99-C61D60AD6B1A}"/>
              </a:ext>
            </a:extLst>
          </p:cNvPr>
          <p:cNvSpPr/>
          <p:nvPr/>
        </p:nvSpPr>
        <p:spPr>
          <a:xfrm>
            <a:off x="1826450" y="5525059"/>
            <a:ext cx="45720" cy="45720"/>
          </a:xfrm>
          <a:prstGeom prst="ellipse">
            <a:avLst/>
          </a:prstGeom>
          <a:solidFill>
            <a:schemeClr val="bg1">
              <a:lumMod val="75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4" name="Oval 243">
            <a:extLst>
              <a:ext uri="{FF2B5EF4-FFF2-40B4-BE49-F238E27FC236}">
                <a16:creationId xmlns:a16="http://schemas.microsoft.com/office/drawing/2014/main" id="{43AC481A-6480-49B3-9AF8-EA796DADC669}"/>
              </a:ext>
            </a:extLst>
          </p:cNvPr>
          <p:cNvSpPr/>
          <p:nvPr/>
        </p:nvSpPr>
        <p:spPr>
          <a:xfrm>
            <a:off x="1826450" y="5982259"/>
            <a:ext cx="45720" cy="4572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B0F0"/>
              </a:solidFill>
            </a:endParaRPr>
          </a:p>
        </p:txBody>
      </p:sp>
      <p:sp>
        <p:nvSpPr>
          <p:cNvPr id="271" name="Oval 270">
            <a:extLst>
              <a:ext uri="{FF2B5EF4-FFF2-40B4-BE49-F238E27FC236}">
                <a16:creationId xmlns:a16="http://schemas.microsoft.com/office/drawing/2014/main" id="{D11753F4-7F70-4BEC-8524-5ABE65B7F5D5}"/>
              </a:ext>
            </a:extLst>
          </p:cNvPr>
          <p:cNvSpPr/>
          <p:nvPr/>
        </p:nvSpPr>
        <p:spPr>
          <a:xfrm>
            <a:off x="2731739" y="460884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4" name="Oval 273">
            <a:extLst>
              <a:ext uri="{FF2B5EF4-FFF2-40B4-BE49-F238E27FC236}">
                <a16:creationId xmlns:a16="http://schemas.microsoft.com/office/drawing/2014/main" id="{BF77664F-57C6-4A9E-A5D7-DB6BC7D844AF}"/>
              </a:ext>
            </a:extLst>
          </p:cNvPr>
          <p:cNvSpPr/>
          <p:nvPr/>
        </p:nvSpPr>
        <p:spPr>
          <a:xfrm>
            <a:off x="2731739" y="506604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7" name="Oval 276">
            <a:extLst>
              <a:ext uri="{FF2B5EF4-FFF2-40B4-BE49-F238E27FC236}">
                <a16:creationId xmlns:a16="http://schemas.microsoft.com/office/drawing/2014/main" id="{1A9BAAF0-C0CF-45FA-AF8C-933E0C65E5AD}"/>
              </a:ext>
            </a:extLst>
          </p:cNvPr>
          <p:cNvSpPr/>
          <p:nvPr/>
        </p:nvSpPr>
        <p:spPr>
          <a:xfrm>
            <a:off x="2731739" y="552324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0" name="Oval 279">
            <a:extLst>
              <a:ext uri="{FF2B5EF4-FFF2-40B4-BE49-F238E27FC236}">
                <a16:creationId xmlns:a16="http://schemas.microsoft.com/office/drawing/2014/main" id="{39209583-5EBD-4360-BCB2-AA8ABB01045B}"/>
              </a:ext>
            </a:extLst>
          </p:cNvPr>
          <p:cNvSpPr/>
          <p:nvPr/>
        </p:nvSpPr>
        <p:spPr>
          <a:xfrm>
            <a:off x="2731739" y="5980441"/>
            <a:ext cx="45720" cy="4572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 name="Oval 306">
            <a:extLst>
              <a:ext uri="{FF2B5EF4-FFF2-40B4-BE49-F238E27FC236}">
                <a16:creationId xmlns:a16="http://schemas.microsoft.com/office/drawing/2014/main" id="{286B4BCC-9A30-418C-9D0D-9B941BEF26A3}"/>
              </a:ext>
            </a:extLst>
          </p:cNvPr>
          <p:cNvSpPr/>
          <p:nvPr/>
        </p:nvSpPr>
        <p:spPr>
          <a:xfrm>
            <a:off x="3637028" y="460702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 name="Oval 309">
            <a:extLst>
              <a:ext uri="{FF2B5EF4-FFF2-40B4-BE49-F238E27FC236}">
                <a16:creationId xmlns:a16="http://schemas.microsoft.com/office/drawing/2014/main" id="{C4CBAC47-1305-489B-BDE3-0CC6A73399B1}"/>
              </a:ext>
            </a:extLst>
          </p:cNvPr>
          <p:cNvSpPr/>
          <p:nvPr/>
        </p:nvSpPr>
        <p:spPr>
          <a:xfrm>
            <a:off x="3637028" y="506422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3" name="Oval 312">
            <a:extLst>
              <a:ext uri="{FF2B5EF4-FFF2-40B4-BE49-F238E27FC236}">
                <a16:creationId xmlns:a16="http://schemas.microsoft.com/office/drawing/2014/main" id="{3475718F-750B-417E-9940-460739E148F5}"/>
              </a:ext>
            </a:extLst>
          </p:cNvPr>
          <p:cNvSpPr/>
          <p:nvPr/>
        </p:nvSpPr>
        <p:spPr>
          <a:xfrm>
            <a:off x="3637028" y="552142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6" name="Oval 315">
            <a:extLst>
              <a:ext uri="{FF2B5EF4-FFF2-40B4-BE49-F238E27FC236}">
                <a16:creationId xmlns:a16="http://schemas.microsoft.com/office/drawing/2014/main" id="{0570646C-156B-43FE-8861-726BD4A46063}"/>
              </a:ext>
            </a:extLst>
          </p:cNvPr>
          <p:cNvSpPr/>
          <p:nvPr/>
        </p:nvSpPr>
        <p:spPr>
          <a:xfrm>
            <a:off x="3637028" y="5978623"/>
            <a:ext cx="45720" cy="4572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3" name="Oval 342">
            <a:extLst>
              <a:ext uri="{FF2B5EF4-FFF2-40B4-BE49-F238E27FC236}">
                <a16:creationId xmlns:a16="http://schemas.microsoft.com/office/drawing/2014/main" id="{19FE483F-5EB7-4FE9-B0D3-6391F29FF867}"/>
              </a:ext>
            </a:extLst>
          </p:cNvPr>
          <p:cNvSpPr/>
          <p:nvPr/>
        </p:nvSpPr>
        <p:spPr>
          <a:xfrm>
            <a:off x="4542317" y="460520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6" name="Oval 345">
            <a:extLst>
              <a:ext uri="{FF2B5EF4-FFF2-40B4-BE49-F238E27FC236}">
                <a16:creationId xmlns:a16="http://schemas.microsoft.com/office/drawing/2014/main" id="{ACC21CE0-ABFD-46C8-B31D-1F90F3ADE0E5}"/>
              </a:ext>
            </a:extLst>
          </p:cNvPr>
          <p:cNvSpPr/>
          <p:nvPr/>
        </p:nvSpPr>
        <p:spPr>
          <a:xfrm>
            <a:off x="4542317" y="506240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9" name="Oval 348">
            <a:extLst>
              <a:ext uri="{FF2B5EF4-FFF2-40B4-BE49-F238E27FC236}">
                <a16:creationId xmlns:a16="http://schemas.microsoft.com/office/drawing/2014/main" id="{D0BC222D-CB7C-4DBA-A401-9A7162EB60AC}"/>
              </a:ext>
            </a:extLst>
          </p:cNvPr>
          <p:cNvSpPr/>
          <p:nvPr/>
        </p:nvSpPr>
        <p:spPr>
          <a:xfrm>
            <a:off x="4542317" y="551960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2" name="Oval 351">
            <a:extLst>
              <a:ext uri="{FF2B5EF4-FFF2-40B4-BE49-F238E27FC236}">
                <a16:creationId xmlns:a16="http://schemas.microsoft.com/office/drawing/2014/main" id="{1B5AE586-E0CC-43C7-96CE-B8FA2D62851B}"/>
              </a:ext>
            </a:extLst>
          </p:cNvPr>
          <p:cNvSpPr/>
          <p:nvPr/>
        </p:nvSpPr>
        <p:spPr>
          <a:xfrm>
            <a:off x="4542317" y="5976805"/>
            <a:ext cx="45720" cy="4572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9" name="Oval 378">
            <a:extLst>
              <a:ext uri="{FF2B5EF4-FFF2-40B4-BE49-F238E27FC236}">
                <a16:creationId xmlns:a16="http://schemas.microsoft.com/office/drawing/2014/main" id="{0413AE75-D4FE-42F2-A96E-1719E52DDAA3}"/>
              </a:ext>
            </a:extLst>
          </p:cNvPr>
          <p:cNvSpPr/>
          <p:nvPr/>
        </p:nvSpPr>
        <p:spPr>
          <a:xfrm>
            <a:off x="5447606" y="460338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2" name="Oval 381">
            <a:extLst>
              <a:ext uri="{FF2B5EF4-FFF2-40B4-BE49-F238E27FC236}">
                <a16:creationId xmlns:a16="http://schemas.microsoft.com/office/drawing/2014/main" id="{802BCF92-EB49-47B1-B9E8-279A83943A09}"/>
              </a:ext>
            </a:extLst>
          </p:cNvPr>
          <p:cNvSpPr/>
          <p:nvPr/>
        </p:nvSpPr>
        <p:spPr>
          <a:xfrm>
            <a:off x="5447606" y="506058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5" name="Oval 384">
            <a:extLst>
              <a:ext uri="{FF2B5EF4-FFF2-40B4-BE49-F238E27FC236}">
                <a16:creationId xmlns:a16="http://schemas.microsoft.com/office/drawing/2014/main" id="{78F98ED4-0D1D-4454-87A4-1BF0F90D7CA5}"/>
              </a:ext>
            </a:extLst>
          </p:cNvPr>
          <p:cNvSpPr/>
          <p:nvPr/>
        </p:nvSpPr>
        <p:spPr>
          <a:xfrm>
            <a:off x="5447606" y="551778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8" name="Oval 387">
            <a:extLst>
              <a:ext uri="{FF2B5EF4-FFF2-40B4-BE49-F238E27FC236}">
                <a16:creationId xmlns:a16="http://schemas.microsoft.com/office/drawing/2014/main" id="{0DA414D6-FEA6-4FA2-8B1B-8BAED6645041}"/>
              </a:ext>
            </a:extLst>
          </p:cNvPr>
          <p:cNvSpPr/>
          <p:nvPr/>
        </p:nvSpPr>
        <p:spPr>
          <a:xfrm>
            <a:off x="5447606" y="5974987"/>
            <a:ext cx="45720" cy="4572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5" name="TextBox 414">
            <a:extLst>
              <a:ext uri="{FF2B5EF4-FFF2-40B4-BE49-F238E27FC236}">
                <a16:creationId xmlns:a16="http://schemas.microsoft.com/office/drawing/2014/main" id="{3F3D9152-4FAD-4025-9DFE-5EF1E7A334C5}"/>
              </a:ext>
            </a:extLst>
          </p:cNvPr>
          <p:cNvSpPr txBox="1"/>
          <p:nvPr/>
        </p:nvSpPr>
        <p:spPr>
          <a:xfrm>
            <a:off x="1714277" y="6148576"/>
            <a:ext cx="5211254" cy="369332"/>
          </a:xfrm>
          <a:prstGeom prst="rect">
            <a:avLst/>
          </a:prstGeom>
          <a:noFill/>
        </p:spPr>
        <p:txBody>
          <a:bodyPr wrap="square">
            <a:spAutoFit/>
          </a:bodyPr>
          <a:lstStyle/>
          <a:p>
            <a:r>
              <a:rPr kumimoji="0" lang="en-US" b="0"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0              1              2              3             4      </a:t>
            </a:r>
            <a:endParaRPr lang="en-US" dirty="0">
              <a:solidFill>
                <a:prstClr val="white"/>
              </a:solidFill>
              <a:latin typeface="Times New Roman" panose="02020603050405020304" pitchFamily="18" charset="0"/>
              <a:ea typeface="Cambria" panose="02040503050406030204" pitchFamily="18" charset="0"/>
              <a:cs typeface="Times New Roman" panose="02020603050405020304" pitchFamily="18" charset="0"/>
            </a:endParaRPr>
          </a:p>
        </p:txBody>
      </p:sp>
      <p:sp>
        <p:nvSpPr>
          <p:cNvPr id="416" name="TextBox 415">
            <a:extLst>
              <a:ext uri="{FF2B5EF4-FFF2-40B4-BE49-F238E27FC236}">
                <a16:creationId xmlns:a16="http://schemas.microsoft.com/office/drawing/2014/main" id="{94428C04-3C75-459E-8D86-8CAC49DE9278}"/>
              </a:ext>
            </a:extLst>
          </p:cNvPr>
          <p:cNvSpPr txBox="1"/>
          <p:nvPr/>
        </p:nvSpPr>
        <p:spPr>
          <a:xfrm>
            <a:off x="1223598" y="5820052"/>
            <a:ext cx="440885" cy="369332"/>
          </a:xfrm>
          <a:prstGeom prst="rect">
            <a:avLst/>
          </a:prstGeom>
          <a:noFill/>
        </p:spPr>
        <p:txBody>
          <a:bodyPr wrap="square">
            <a:spAutoFit/>
          </a:bodyPr>
          <a:lstStyle/>
          <a:p>
            <a:pPr algn="r"/>
            <a:r>
              <a:rPr kumimoji="0" lang="en-US" b="0"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10</a:t>
            </a:r>
            <a:endParaRPr lang="en-US" dirty="0">
              <a:solidFill>
                <a:prstClr val="white"/>
              </a:solidFill>
              <a:latin typeface="Times New Roman" panose="02020603050405020304" pitchFamily="18" charset="0"/>
              <a:ea typeface="Cambria" panose="02040503050406030204" pitchFamily="18" charset="0"/>
              <a:cs typeface="Times New Roman" panose="02020603050405020304" pitchFamily="18" charset="0"/>
            </a:endParaRPr>
          </a:p>
        </p:txBody>
      </p:sp>
      <p:sp>
        <p:nvSpPr>
          <p:cNvPr id="417" name="TextBox 416">
            <a:extLst>
              <a:ext uri="{FF2B5EF4-FFF2-40B4-BE49-F238E27FC236}">
                <a16:creationId xmlns:a16="http://schemas.microsoft.com/office/drawing/2014/main" id="{8651FE71-8541-4686-915E-21FAE6360BFD}"/>
              </a:ext>
            </a:extLst>
          </p:cNvPr>
          <p:cNvSpPr txBox="1"/>
          <p:nvPr/>
        </p:nvSpPr>
        <p:spPr>
          <a:xfrm>
            <a:off x="1419509" y="5372131"/>
            <a:ext cx="244973" cy="369332"/>
          </a:xfrm>
          <a:prstGeom prst="rect">
            <a:avLst/>
          </a:prstGeom>
          <a:noFill/>
        </p:spPr>
        <p:txBody>
          <a:bodyPr wrap="square">
            <a:spAutoFit/>
          </a:bodyPr>
          <a:lstStyle/>
          <a:p>
            <a:r>
              <a:rPr lang="en-US"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9</a:t>
            </a:r>
          </a:p>
        </p:txBody>
      </p:sp>
      <p:sp>
        <p:nvSpPr>
          <p:cNvPr id="418" name="TextBox 417">
            <a:extLst>
              <a:ext uri="{FF2B5EF4-FFF2-40B4-BE49-F238E27FC236}">
                <a16:creationId xmlns:a16="http://schemas.microsoft.com/office/drawing/2014/main" id="{549D559A-00CC-49E5-A9F8-CC365A707876}"/>
              </a:ext>
            </a:extLst>
          </p:cNvPr>
          <p:cNvSpPr txBox="1"/>
          <p:nvPr/>
        </p:nvSpPr>
        <p:spPr>
          <a:xfrm>
            <a:off x="1419508" y="4907432"/>
            <a:ext cx="244973" cy="369332"/>
          </a:xfrm>
          <a:prstGeom prst="rect">
            <a:avLst/>
          </a:prstGeom>
          <a:noFill/>
        </p:spPr>
        <p:txBody>
          <a:bodyPr wrap="square">
            <a:spAutoFit/>
          </a:bodyPr>
          <a:lstStyle/>
          <a:p>
            <a:r>
              <a:rPr kumimoji="0" lang="en-US" b="0"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8</a:t>
            </a:r>
            <a:endParaRPr lang="en-US" dirty="0">
              <a:solidFill>
                <a:prstClr val="white"/>
              </a:solidFill>
              <a:latin typeface="Times New Roman" panose="02020603050405020304" pitchFamily="18" charset="0"/>
              <a:ea typeface="Cambria" panose="02040503050406030204" pitchFamily="18" charset="0"/>
              <a:cs typeface="Times New Roman" panose="02020603050405020304" pitchFamily="18" charset="0"/>
            </a:endParaRPr>
          </a:p>
        </p:txBody>
      </p:sp>
      <p:sp>
        <p:nvSpPr>
          <p:cNvPr id="419" name="TextBox 418">
            <a:extLst>
              <a:ext uri="{FF2B5EF4-FFF2-40B4-BE49-F238E27FC236}">
                <a16:creationId xmlns:a16="http://schemas.microsoft.com/office/drawing/2014/main" id="{D8EE338F-50BE-468F-B445-C21BE1FC1588}"/>
              </a:ext>
            </a:extLst>
          </p:cNvPr>
          <p:cNvSpPr txBox="1"/>
          <p:nvPr/>
        </p:nvSpPr>
        <p:spPr>
          <a:xfrm>
            <a:off x="1419507" y="4442733"/>
            <a:ext cx="244973" cy="369332"/>
          </a:xfrm>
          <a:prstGeom prst="rect">
            <a:avLst/>
          </a:prstGeom>
          <a:noFill/>
        </p:spPr>
        <p:txBody>
          <a:bodyPr wrap="square">
            <a:spAutoFit/>
          </a:bodyPr>
          <a:lstStyle/>
          <a:p>
            <a:r>
              <a:rPr kumimoji="0" lang="en-US" b="0"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7</a:t>
            </a:r>
            <a:endParaRPr lang="en-US" dirty="0">
              <a:solidFill>
                <a:prstClr val="white"/>
              </a:solidFill>
              <a:latin typeface="Times New Roman" panose="02020603050405020304" pitchFamily="18" charset="0"/>
              <a:ea typeface="Cambria" panose="02040503050406030204" pitchFamily="18" charset="0"/>
              <a:cs typeface="Times New Roman" panose="02020603050405020304" pitchFamily="18" charset="0"/>
            </a:endParaRPr>
          </a:p>
        </p:txBody>
      </p:sp>
      <p:sp>
        <p:nvSpPr>
          <p:cNvPr id="420" name="TextBox 419">
            <a:extLst>
              <a:ext uri="{FF2B5EF4-FFF2-40B4-BE49-F238E27FC236}">
                <a16:creationId xmlns:a16="http://schemas.microsoft.com/office/drawing/2014/main" id="{BD124091-BAE0-4805-B98F-A0E3F1367CFD}"/>
              </a:ext>
            </a:extLst>
          </p:cNvPr>
          <p:cNvSpPr txBox="1"/>
          <p:nvPr/>
        </p:nvSpPr>
        <p:spPr>
          <a:xfrm>
            <a:off x="1848274" y="5638376"/>
            <a:ext cx="684211"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10,0</a:t>
            </a:r>
            <a:endParaRPr lang="en-US" dirty="0"/>
          </a:p>
        </p:txBody>
      </p:sp>
      <p:sp>
        <p:nvSpPr>
          <p:cNvPr id="421" name="TextBox 420">
            <a:extLst>
              <a:ext uri="{FF2B5EF4-FFF2-40B4-BE49-F238E27FC236}">
                <a16:creationId xmlns:a16="http://schemas.microsoft.com/office/drawing/2014/main" id="{4B3E15AE-5469-46A4-BDC1-09E201A13790}"/>
              </a:ext>
            </a:extLst>
          </p:cNvPr>
          <p:cNvSpPr txBox="1"/>
          <p:nvPr/>
        </p:nvSpPr>
        <p:spPr>
          <a:xfrm>
            <a:off x="1848275" y="5208626"/>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9,0</a:t>
            </a:r>
            <a:endParaRPr lang="en-US" dirty="0"/>
          </a:p>
        </p:txBody>
      </p:sp>
      <p:sp>
        <p:nvSpPr>
          <p:cNvPr id="422" name="TextBox 421">
            <a:extLst>
              <a:ext uri="{FF2B5EF4-FFF2-40B4-BE49-F238E27FC236}">
                <a16:creationId xmlns:a16="http://schemas.microsoft.com/office/drawing/2014/main" id="{94A7D4DF-DD49-4723-ACC9-C45D36FAF113}"/>
              </a:ext>
            </a:extLst>
          </p:cNvPr>
          <p:cNvSpPr txBox="1"/>
          <p:nvPr/>
        </p:nvSpPr>
        <p:spPr>
          <a:xfrm>
            <a:off x="1848275" y="4770487"/>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8,0</a:t>
            </a:r>
            <a:endParaRPr lang="en-US" dirty="0"/>
          </a:p>
        </p:txBody>
      </p:sp>
      <p:sp>
        <p:nvSpPr>
          <p:cNvPr id="423" name="TextBox 422">
            <a:extLst>
              <a:ext uri="{FF2B5EF4-FFF2-40B4-BE49-F238E27FC236}">
                <a16:creationId xmlns:a16="http://schemas.microsoft.com/office/drawing/2014/main" id="{921BBAED-AA34-4923-9A7C-BD6FF72F4D7F}"/>
              </a:ext>
            </a:extLst>
          </p:cNvPr>
          <p:cNvSpPr txBox="1"/>
          <p:nvPr/>
        </p:nvSpPr>
        <p:spPr>
          <a:xfrm>
            <a:off x="1848275" y="4323959"/>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7,0</a:t>
            </a:r>
            <a:endParaRPr lang="en-US" dirty="0"/>
          </a:p>
        </p:txBody>
      </p:sp>
      <p:sp>
        <p:nvSpPr>
          <p:cNvPr id="424" name="TextBox 423">
            <a:extLst>
              <a:ext uri="{FF2B5EF4-FFF2-40B4-BE49-F238E27FC236}">
                <a16:creationId xmlns:a16="http://schemas.microsoft.com/office/drawing/2014/main" id="{75172D00-C9D4-4B2F-BC0C-3A3EADA0DA4C}"/>
              </a:ext>
            </a:extLst>
          </p:cNvPr>
          <p:cNvSpPr txBox="1"/>
          <p:nvPr/>
        </p:nvSpPr>
        <p:spPr>
          <a:xfrm>
            <a:off x="2755685" y="5639774"/>
            <a:ext cx="733410"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10,1</a:t>
            </a:r>
            <a:endParaRPr lang="en-US" dirty="0"/>
          </a:p>
        </p:txBody>
      </p:sp>
      <p:sp>
        <p:nvSpPr>
          <p:cNvPr id="425" name="TextBox 424">
            <a:extLst>
              <a:ext uri="{FF2B5EF4-FFF2-40B4-BE49-F238E27FC236}">
                <a16:creationId xmlns:a16="http://schemas.microsoft.com/office/drawing/2014/main" id="{27F6D9DA-AE94-4F00-92E6-E0F53ED15DCF}"/>
              </a:ext>
            </a:extLst>
          </p:cNvPr>
          <p:cNvSpPr txBox="1"/>
          <p:nvPr/>
        </p:nvSpPr>
        <p:spPr>
          <a:xfrm>
            <a:off x="2755685" y="5210024"/>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9,1</a:t>
            </a:r>
            <a:endParaRPr lang="en-US" dirty="0"/>
          </a:p>
        </p:txBody>
      </p:sp>
      <p:sp>
        <p:nvSpPr>
          <p:cNvPr id="426" name="TextBox 425">
            <a:extLst>
              <a:ext uri="{FF2B5EF4-FFF2-40B4-BE49-F238E27FC236}">
                <a16:creationId xmlns:a16="http://schemas.microsoft.com/office/drawing/2014/main" id="{51374738-2341-42FA-B3A5-93386E97156A}"/>
              </a:ext>
            </a:extLst>
          </p:cNvPr>
          <p:cNvSpPr txBox="1"/>
          <p:nvPr/>
        </p:nvSpPr>
        <p:spPr>
          <a:xfrm>
            <a:off x="2755685" y="4771885"/>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8,1</a:t>
            </a:r>
            <a:endParaRPr lang="en-US" dirty="0"/>
          </a:p>
        </p:txBody>
      </p:sp>
      <p:sp>
        <p:nvSpPr>
          <p:cNvPr id="427" name="TextBox 426">
            <a:extLst>
              <a:ext uri="{FF2B5EF4-FFF2-40B4-BE49-F238E27FC236}">
                <a16:creationId xmlns:a16="http://schemas.microsoft.com/office/drawing/2014/main" id="{00EAE002-1B85-474B-9795-9F497E82BD58}"/>
              </a:ext>
            </a:extLst>
          </p:cNvPr>
          <p:cNvSpPr txBox="1"/>
          <p:nvPr/>
        </p:nvSpPr>
        <p:spPr>
          <a:xfrm>
            <a:off x="2755685" y="4325357"/>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7,1</a:t>
            </a:r>
            <a:endParaRPr lang="en-US" dirty="0"/>
          </a:p>
        </p:txBody>
      </p:sp>
      <p:sp>
        <p:nvSpPr>
          <p:cNvPr id="428" name="TextBox 427">
            <a:extLst>
              <a:ext uri="{FF2B5EF4-FFF2-40B4-BE49-F238E27FC236}">
                <a16:creationId xmlns:a16="http://schemas.microsoft.com/office/drawing/2014/main" id="{B52A765B-1ACA-4C0D-AEA4-C2C6124B9CB2}"/>
              </a:ext>
            </a:extLst>
          </p:cNvPr>
          <p:cNvSpPr txBox="1"/>
          <p:nvPr/>
        </p:nvSpPr>
        <p:spPr>
          <a:xfrm>
            <a:off x="3654705" y="5641172"/>
            <a:ext cx="712623"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10,2</a:t>
            </a:r>
            <a:endParaRPr lang="en-US" dirty="0"/>
          </a:p>
        </p:txBody>
      </p:sp>
      <p:sp>
        <p:nvSpPr>
          <p:cNvPr id="429" name="TextBox 428">
            <a:extLst>
              <a:ext uri="{FF2B5EF4-FFF2-40B4-BE49-F238E27FC236}">
                <a16:creationId xmlns:a16="http://schemas.microsoft.com/office/drawing/2014/main" id="{3B48DDAA-FF7A-4B6A-BF34-7894808D577E}"/>
              </a:ext>
            </a:extLst>
          </p:cNvPr>
          <p:cNvSpPr txBox="1"/>
          <p:nvPr/>
        </p:nvSpPr>
        <p:spPr>
          <a:xfrm>
            <a:off x="3654706" y="5211422"/>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9,2</a:t>
            </a:r>
            <a:endParaRPr lang="en-US" dirty="0"/>
          </a:p>
        </p:txBody>
      </p:sp>
      <p:sp>
        <p:nvSpPr>
          <p:cNvPr id="430" name="TextBox 429">
            <a:extLst>
              <a:ext uri="{FF2B5EF4-FFF2-40B4-BE49-F238E27FC236}">
                <a16:creationId xmlns:a16="http://schemas.microsoft.com/office/drawing/2014/main" id="{C8747DD7-2D21-4380-8C19-F83E4A91FD1D}"/>
              </a:ext>
            </a:extLst>
          </p:cNvPr>
          <p:cNvSpPr txBox="1"/>
          <p:nvPr/>
        </p:nvSpPr>
        <p:spPr>
          <a:xfrm>
            <a:off x="3654706" y="4773283"/>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8,2</a:t>
            </a:r>
            <a:endParaRPr lang="en-US" dirty="0"/>
          </a:p>
        </p:txBody>
      </p:sp>
      <p:sp>
        <p:nvSpPr>
          <p:cNvPr id="431" name="TextBox 430">
            <a:extLst>
              <a:ext uri="{FF2B5EF4-FFF2-40B4-BE49-F238E27FC236}">
                <a16:creationId xmlns:a16="http://schemas.microsoft.com/office/drawing/2014/main" id="{509459EA-3EC1-4A33-ACE7-1E72C82F6A29}"/>
              </a:ext>
            </a:extLst>
          </p:cNvPr>
          <p:cNvSpPr txBox="1"/>
          <p:nvPr/>
        </p:nvSpPr>
        <p:spPr>
          <a:xfrm>
            <a:off x="3654706" y="4326755"/>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7,2</a:t>
            </a:r>
            <a:endParaRPr lang="en-US" dirty="0"/>
          </a:p>
        </p:txBody>
      </p:sp>
      <p:sp>
        <p:nvSpPr>
          <p:cNvPr id="432" name="TextBox 431">
            <a:extLst>
              <a:ext uri="{FF2B5EF4-FFF2-40B4-BE49-F238E27FC236}">
                <a16:creationId xmlns:a16="http://schemas.microsoft.com/office/drawing/2014/main" id="{AB258D98-66DB-4611-A55C-B02224AB55B0}"/>
              </a:ext>
            </a:extLst>
          </p:cNvPr>
          <p:cNvSpPr txBox="1"/>
          <p:nvPr/>
        </p:nvSpPr>
        <p:spPr>
          <a:xfrm>
            <a:off x="4562116" y="5642570"/>
            <a:ext cx="694598"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10,3</a:t>
            </a:r>
            <a:endParaRPr lang="en-US" dirty="0"/>
          </a:p>
        </p:txBody>
      </p:sp>
      <p:sp>
        <p:nvSpPr>
          <p:cNvPr id="433" name="TextBox 432">
            <a:extLst>
              <a:ext uri="{FF2B5EF4-FFF2-40B4-BE49-F238E27FC236}">
                <a16:creationId xmlns:a16="http://schemas.microsoft.com/office/drawing/2014/main" id="{87A6AD31-60DD-45CE-A9CA-8ED58D36C258}"/>
              </a:ext>
            </a:extLst>
          </p:cNvPr>
          <p:cNvSpPr txBox="1"/>
          <p:nvPr/>
        </p:nvSpPr>
        <p:spPr>
          <a:xfrm>
            <a:off x="4562116" y="5212820"/>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lang="en-US" sz="2200" baseline="-250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9,3</a:t>
            </a:r>
            <a:endParaRPr lang="en-US" dirty="0"/>
          </a:p>
        </p:txBody>
      </p:sp>
      <p:sp>
        <p:nvSpPr>
          <p:cNvPr id="434" name="TextBox 433">
            <a:extLst>
              <a:ext uri="{FF2B5EF4-FFF2-40B4-BE49-F238E27FC236}">
                <a16:creationId xmlns:a16="http://schemas.microsoft.com/office/drawing/2014/main" id="{96C00D3E-24B6-4F81-98D6-187926EB4C82}"/>
              </a:ext>
            </a:extLst>
          </p:cNvPr>
          <p:cNvSpPr txBox="1"/>
          <p:nvPr/>
        </p:nvSpPr>
        <p:spPr>
          <a:xfrm>
            <a:off x="4562116" y="4774681"/>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8,3</a:t>
            </a:r>
            <a:endParaRPr lang="en-US" dirty="0"/>
          </a:p>
        </p:txBody>
      </p:sp>
      <p:sp>
        <p:nvSpPr>
          <p:cNvPr id="435" name="TextBox 434">
            <a:extLst>
              <a:ext uri="{FF2B5EF4-FFF2-40B4-BE49-F238E27FC236}">
                <a16:creationId xmlns:a16="http://schemas.microsoft.com/office/drawing/2014/main" id="{D9B124C8-4D50-4FE8-A3E3-E47116103D95}"/>
              </a:ext>
            </a:extLst>
          </p:cNvPr>
          <p:cNvSpPr txBox="1"/>
          <p:nvPr/>
        </p:nvSpPr>
        <p:spPr>
          <a:xfrm>
            <a:off x="4562116" y="4328153"/>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7,3</a:t>
            </a:r>
            <a:endParaRPr lang="en-US" dirty="0"/>
          </a:p>
        </p:txBody>
      </p:sp>
      <p:sp>
        <p:nvSpPr>
          <p:cNvPr id="436" name="TextBox 435">
            <a:extLst>
              <a:ext uri="{FF2B5EF4-FFF2-40B4-BE49-F238E27FC236}">
                <a16:creationId xmlns:a16="http://schemas.microsoft.com/office/drawing/2014/main" id="{AAF740C6-1121-40DA-9160-3ECB5674F66A}"/>
              </a:ext>
            </a:extLst>
          </p:cNvPr>
          <p:cNvSpPr txBox="1"/>
          <p:nvPr/>
        </p:nvSpPr>
        <p:spPr>
          <a:xfrm>
            <a:off x="5469526" y="5643968"/>
            <a:ext cx="694598"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10,4</a:t>
            </a:r>
            <a:endParaRPr lang="en-US" dirty="0"/>
          </a:p>
        </p:txBody>
      </p:sp>
      <p:sp>
        <p:nvSpPr>
          <p:cNvPr id="437" name="TextBox 436">
            <a:extLst>
              <a:ext uri="{FF2B5EF4-FFF2-40B4-BE49-F238E27FC236}">
                <a16:creationId xmlns:a16="http://schemas.microsoft.com/office/drawing/2014/main" id="{77D197D5-528D-4E42-900A-46ABE366A2FE}"/>
              </a:ext>
            </a:extLst>
          </p:cNvPr>
          <p:cNvSpPr txBox="1"/>
          <p:nvPr/>
        </p:nvSpPr>
        <p:spPr>
          <a:xfrm>
            <a:off x="5469526" y="5214218"/>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9,4</a:t>
            </a:r>
            <a:endParaRPr lang="en-US" dirty="0"/>
          </a:p>
        </p:txBody>
      </p:sp>
      <p:sp>
        <p:nvSpPr>
          <p:cNvPr id="438" name="TextBox 437">
            <a:extLst>
              <a:ext uri="{FF2B5EF4-FFF2-40B4-BE49-F238E27FC236}">
                <a16:creationId xmlns:a16="http://schemas.microsoft.com/office/drawing/2014/main" id="{F10724FC-251C-499B-9675-D43B7CEA30F8}"/>
              </a:ext>
            </a:extLst>
          </p:cNvPr>
          <p:cNvSpPr txBox="1"/>
          <p:nvPr/>
        </p:nvSpPr>
        <p:spPr>
          <a:xfrm>
            <a:off x="5469526" y="4776079"/>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8,4</a:t>
            </a:r>
            <a:endParaRPr lang="en-US" dirty="0"/>
          </a:p>
        </p:txBody>
      </p:sp>
      <p:sp>
        <p:nvSpPr>
          <p:cNvPr id="439" name="TextBox 438">
            <a:extLst>
              <a:ext uri="{FF2B5EF4-FFF2-40B4-BE49-F238E27FC236}">
                <a16:creationId xmlns:a16="http://schemas.microsoft.com/office/drawing/2014/main" id="{847960C5-DA08-4D40-9CD1-FFF6CB9A2564}"/>
              </a:ext>
            </a:extLst>
          </p:cNvPr>
          <p:cNvSpPr txBox="1"/>
          <p:nvPr/>
        </p:nvSpPr>
        <p:spPr>
          <a:xfrm>
            <a:off x="5469526" y="4329551"/>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7,4</a:t>
            </a:r>
            <a:endParaRPr lang="en-US" dirty="0"/>
          </a:p>
        </p:txBody>
      </p:sp>
      <p:sp>
        <p:nvSpPr>
          <p:cNvPr id="443" name="TextBox 442">
            <a:extLst>
              <a:ext uri="{FF2B5EF4-FFF2-40B4-BE49-F238E27FC236}">
                <a16:creationId xmlns:a16="http://schemas.microsoft.com/office/drawing/2014/main" id="{1AB59150-DEB1-4A06-9851-77DFE44E9C07}"/>
              </a:ext>
            </a:extLst>
          </p:cNvPr>
          <p:cNvSpPr txBox="1"/>
          <p:nvPr/>
        </p:nvSpPr>
        <p:spPr>
          <a:xfrm>
            <a:off x="1308219" y="3911043"/>
            <a:ext cx="844484" cy="430887"/>
          </a:xfrm>
          <a:prstGeom prst="rect">
            <a:avLst/>
          </a:prstGeom>
          <a:noFill/>
        </p:spPr>
        <p:txBody>
          <a:bodyPr wrap="square">
            <a:spAutoFit/>
          </a:bodyPr>
          <a:lstStyle/>
          <a:p>
            <a:r>
              <a:rPr kumimoji="0" lang="en-US" sz="2200" b="0" i="0"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20</a:t>
            </a:r>
            <a:r>
              <a:rPr kumimoji="0" lang="en-US" sz="2200" b="0" i="0" u="none" strike="noStrike" kern="1200" cap="none" spc="0" normalizeH="0" baseline="30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a:t>
            </a:r>
            <a:r>
              <a:rPr kumimoji="0" lang="en-US" sz="2200" b="0" i="0"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C</a:t>
            </a:r>
            <a:endParaRPr lang="en-US" dirty="0">
              <a:latin typeface="Times New Roman" panose="02020603050405020304" pitchFamily="18" charset="0"/>
              <a:cs typeface="Times New Roman" panose="02020603050405020304" pitchFamily="18" charset="0"/>
            </a:endParaRPr>
          </a:p>
        </p:txBody>
      </p:sp>
      <p:sp>
        <p:nvSpPr>
          <p:cNvPr id="444" name="TextBox 443">
            <a:extLst>
              <a:ext uri="{FF2B5EF4-FFF2-40B4-BE49-F238E27FC236}">
                <a16:creationId xmlns:a16="http://schemas.microsoft.com/office/drawing/2014/main" id="{CF3681C8-E671-4073-ABAB-F9346517064D}"/>
              </a:ext>
            </a:extLst>
          </p:cNvPr>
          <p:cNvSpPr txBox="1"/>
          <p:nvPr/>
        </p:nvSpPr>
        <p:spPr>
          <a:xfrm>
            <a:off x="6108690" y="5805263"/>
            <a:ext cx="991829" cy="430887"/>
          </a:xfrm>
          <a:prstGeom prst="rect">
            <a:avLst/>
          </a:prstGeom>
          <a:noFill/>
        </p:spPr>
        <p:txBody>
          <a:bodyPr wrap="square">
            <a:spAutoFit/>
          </a:bodyPr>
          <a:lstStyle/>
          <a:p>
            <a:r>
              <a:rPr kumimoji="0" lang="en-US" sz="2200" b="0" i="0"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100</a:t>
            </a:r>
            <a:r>
              <a:rPr kumimoji="0" lang="en-US" sz="2200" b="0" i="0" u="none" strike="noStrike" kern="1200" cap="none" spc="0" normalizeH="0" baseline="30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a:t>
            </a:r>
            <a:r>
              <a:rPr kumimoji="0" lang="en-US" sz="2200" b="0" i="0"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C</a:t>
            </a:r>
            <a:endParaRPr lang="en-US" dirty="0">
              <a:latin typeface="Times New Roman" panose="02020603050405020304" pitchFamily="18" charset="0"/>
              <a:cs typeface="Times New Roman" panose="02020603050405020304" pitchFamily="18" charset="0"/>
            </a:endParaRPr>
          </a:p>
        </p:txBody>
      </p:sp>
      <p:graphicFrame>
        <p:nvGraphicFramePr>
          <p:cNvPr id="445" name="Object 444">
            <a:extLst>
              <a:ext uri="{FF2B5EF4-FFF2-40B4-BE49-F238E27FC236}">
                <a16:creationId xmlns:a16="http://schemas.microsoft.com/office/drawing/2014/main" id="{FAB6AD5C-5F3C-4508-8877-FA278740CB3D}"/>
              </a:ext>
            </a:extLst>
          </p:cNvPr>
          <p:cNvGraphicFramePr>
            <a:graphicFrameLocks noChangeAspect="1"/>
          </p:cNvGraphicFramePr>
          <p:nvPr>
            <p:extLst>
              <p:ext uri="{D42A27DB-BD31-4B8C-83A1-F6EECF244321}">
                <p14:modId xmlns:p14="http://schemas.microsoft.com/office/powerpoint/2010/main" val="1093542422"/>
              </p:ext>
            </p:extLst>
          </p:nvPr>
        </p:nvGraphicFramePr>
        <p:xfrm>
          <a:off x="3881438" y="3507720"/>
          <a:ext cx="4411662" cy="792162"/>
        </p:xfrm>
        <a:graphic>
          <a:graphicData uri="http://schemas.openxmlformats.org/presentationml/2006/ole">
            <mc:AlternateContent xmlns:mc="http://schemas.openxmlformats.org/markup-compatibility/2006">
              <mc:Choice xmlns:v="urn:schemas-microsoft-com:vml" Requires="v">
                <p:oleObj name="Equation" r:id="rId5" imgW="2260440" imgH="406080" progId="Equation.DSMT4">
                  <p:embed/>
                </p:oleObj>
              </mc:Choice>
              <mc:Fallback>
                <p:oleObj name="Equation" r:id="rId5" imgW="2260440" imgH="406080" progId="Equation.DSMT4">
                  <p:embed/>
                  <p:pic>
                    <p:nvPicPr>
                      <p:cNvPr id="21" name="Object 20">
                        <a:extLst>
                          <a:ext uri="{FF2B5EF4-FFF2-40B4-BE49-F238E27FC236}">
                            <a16:creationId xmlns:a16="http://schemas.microsoft.com/office/drawing/2014/main" id="{F3BCAE9C-2E03-468A-BB68-7C01AB7EF85B}"/>
                          </a:ext>
                        </a:extLst>
                      </p:cNvPr>
                      <p:cNvPicPr/>
                      <p:nvPr/>
                    </p:nvPicPr>
                    <p:blipFill>
                      <a:blip r:embed="rId6"/>
                      <a:stretch>
                        <a:fillRect/>
                      </a:stretch>
                    </p:blipFill>
                    <p:spPr>
                      <a:xfrm>
                        <a:off x="3881438" y="3507720"/>
                        <a:ext cx="4411662" cy="792162"/>
                      </a:xfrm>
                      <a:prstGeom prst="rect">
                        <a:avLst/>
                      </a:prstGeom>
                    </p:spPr>
                  </p:pic>
                </p:oleObj>
              </mc:Fallback>
            </mc:AlternateContent>
          </a:graphicData>
        </a:graphic>
      </p:graphicFrame>
      <p:graphicFrame>
        <p:nvGraphicFramePr>
          <p:cNvPr id="446" name="Object 445">
            <a:extLst>
              <a:ext uri="{FF2B5EF4-FFF2-40B4-BE49-F238E27FC236}">
                <a16:creationId xmlns:a16="http://schemas.microsoft.com/office/drawing/2014/main" id="{81C6A397-C42D-4C8C-9004-198943199E0B}"/>
              </a:ext>
            </a:extLst>
          </p:cNvPr>
          <p:cNvGraphicFramePr>
            <a:graphicFrameLocks noChangeAspect="1"/>
          </p:cNvGraphicFramePr>
          <p:nvPr>
            <p:extLst>
              <p:ext uri="{D42A27DB-BD31-4B8C-83A1-F6EECF244321}">
                <p14:modId xmlns:p14="http://schemas.microsoft.com/office/powerpoint/2010/main" val="789193284"/>
              </p:ext>
            </p:extLst>
          </p:nvPr>
        </p:nvGraphicFramePr>
        <p:xfrm>
          <a:off x="3879937" y="3501684"/>
          <a:ext cx="3941763" cy="792162"/>
        </p:xfrm>
        <a:graphic>
          <a:graphicData uri="http://schemas.openxmlformats.org/presentationml/2006/ole">
            <mc:AlternateContent xmlns:mc="http://schemas.openxmlformats.org/markup-compatibility/2006">
              <mc:Choice xmlns:v="urn:schemas-microsoft-com:vml" Requires="v">
                <p:oleObj name="Equation" r:id="rId7" imgW="2019240" imgH="406080" progId="Equation.DSMT4">
                  <p:embed/>
                </p:oleObj>
              </mc:Choice>
              <mc:Fallback>
                <p:oleObj name="Equation" r:id="rId7" imgW="2019240" imgH="406080" progId="Equation.DSMT4">
                  <p:embed/>
                  <p:pic>
                    <p:nvPicPr>
                      <p:cNvPr id="445" name="Object 444">
                        <a:extLst>
                          <a:ext uri="{FF2B5EF4-FFF2-40B4-BE49-F238E27FC236}">
                            <a16:creationId xmlns:a16="http://schemas.microsoft.com/office/drawing/2014/main" id="{FAB6AD5C-5F3C-4508-8877-FA278740CB3D}"/>
                          </a:ext>
                        </a:extLst>
                      </p:cNvPr>
                      <p:cNvPicPr/>
                      <p:nvPr/>
                    </p:nvPicPr>
                    <p:blipFill>
                      <a:blip r:embed="rId8"/>
                      <a:stretch>
                        <a:fillRect/>
                      </a:stretch>
                    </p:blipFill>
                    <p:spPr>
                      <a:xfrm>
                        <a:off x="3879937" y="3501684"/>
                        <a:ext cx="3941763" cy="792162"/>
                      </a:xfrm>
                      <a:prstGeom prst="rect">
                        <a:avLst/>
                      </a:prstGeom>
                    </p:spPr>
                  </p:pic>
                </p:oleObj>
              </mc:Fallback>
            </mc:AlternateContent>
          </a:graphicData>
        </a:graphic>
      </p:graphicFrame>
      <p:sp>
        <p:nvSpPr>
          <p:cNvPr id="447" name="Rectangle: Rounded Corners 446">
            <a:extLst>
              <a:ext uri="{FF2B5EF4-FFF2-40B4-BE49-F238E27FC236}">
                <a16:creationId xmlns:a16="http://schemas.microsoft.com/office/drawing/2014/main" id="{0E02487E-1A91-4DEA-A321-E44EF227ED0C}"/>
              </a:ext>
            </a:extLst>
          </p:cNvPr>
          <p:cNvSpPr/>
          <p:nvPr/>
        </p:nvSpPr>
        <p:spPr>
          <a:xfrm>
            <a:off x="1730461" y="4912026"/>
            <a:ext cx="244973" cy="1203968"/>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8" name="Rectangle: Rounded Corners 447">
            <a:extLst>
              <a:ext uri="{FF2B5EF4-FFF2-40B4-BE49-F238E27FC236}">
                <a16:creationId xmlns:a16="http://schemas.microsoft.com/office/drawing/2014/main" id="{3F9AD3C6-C3E2-4E3B-A46D-0F90C454DFAB}"/>
              </a:ext>
            </a:extLst>
          </p:cNvPr>
          <p:cNvSpPr/>
          <p:nvPr/>
        </p:nvSpPr>
        <p:spPr>
          <a:xfrm>
            <a:off x="2621226" y="5405716"/>
            <a:ext cx="244973" cy="243251"/>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49" name="Object 448">
            <a:extLst>
              <a:ext uri="{FF2B5EF4-FFF2-40B4-BE49-F238E27FC236}">
                <a16:creationId xmlns:a16="http://schemas.microsoft.com/office/drawing/2014/main" id="{B5ABC85B-CB27-4B16-B93F-83599565921E}"/>
              </a:ext>
            </a:extLst>
          </p:cNvPr>
          <p:cNvGraphicFramePr>
            <a:graphicFrameLocks noChangeAspect="1"/>
          </p:cNvGraphicFramePr>
          <p:nvPr>
            <p:extLst>
              <p:ext uri="{D42A27DB-BD31-4B8C-83A1-F6EECF244321}">
                <p14:modId xmlns:p14="http://schemas.microsoft.com/office/powerpoint/2010/main" val="916981472"/>
              </p:ext>
            </p:extLst>
          </p:nvPr>
        </p:nvGraphicFramePr>
        <p:xfrm>
          <a:off x="3880623" y="3500486"/>
          <a:ext cx="3841750" cy="792163"/>
        </p:xfrm>
        <a:graphic>
          <a:graphicData uri="http://schemas.openxmlformats.org/presentationml/2006/ole">
            <mc:AlternateContent xmlns:mc="http://schemas.openxmlformats.org/markup-compatibility/2006">
              <mc:Choice xmlns:v="urn:schemas-microsoft-com:vml" Requires="v">
                <p:oleObj name="Equation" r:id="rId9" imgW="1968480" imgH="406080" progId="Equation.DSMT4">
                  <p:embed/>
                </p:oleObj>
              </mc:Choice>
              <mc:Fallback>
                <p:oleObj name="Equation" r:id="rId9" imgW="1968480" imgH="406080" progId="Equation.DSMT4">
                  <p:embed/>
                  <p:pic>
                    <p:nvPicPr>
                      <p:cNvPr id="446" name="Object 445">
                        <a:extLst>
                          <a:ext uri="{FF2B5EF4-FFF2-40B4-BE49-F238E27FC236}">
                            <a16:creationId xmlns:a16="http://schemas.microsoft.com/office/drawing/2014/main" id="{81C6A397-C42D-4C8C-9004-198943199E0B}"/>
                          </a:ext>
                        </a:extLst>
                      </p:cNvPr>
                      <p:cNvPicPr/>
                      <p:nvPr/>
                    </p:nvPicPr>
                    <p:blipFill>
                      <a:blip r:embed="rId10"/>
                      <a:stretch>
                        <a:fillRect/>
                      </a:stretch>
                    </p:blipFill>
                    <p:spPr>
                      <a:xfrm>
                        <a:off x="3880623" y="3500486"/>
                        <a:ext cx="3841750" cy="792163"/>
                      </a:xfrm>
                      <a:prstGeom prst="rect">
                        <a:avLst/>
                      </a:prstGeom>
                    </p:spPr>
                  </p:pic>
                </p:oleObj>
              </mc:Fallback>
            </mc:AlternateContent>
          </a:graphicData>
        </a:graphic>
      </p:graphicFrame>
      <p:sp>
        <p:nvSpPr>
          <p:cNvPr id="450" name="Rectangle: Rounded Corners 449">
            <a:extLst>
              <a:ext uri="{FF2B5EF4-FFF2-40B4-BE49-F238E27FC236}">
                <a16:creationId xmlns:a16="http://schemas.microsoft.com/office/drawing/2014/main" id="{1C74A035-C1F0-444A-8A4D-E89B23EDA784}"/>
              </a:ext>
            </a:extLst>
          </p:cNvPr>
          <p:cNvSpPr/>
          <p:nvPr/>
        </p:nvSpPr>
        <p:spPr>
          <a:xfrm>
            <a:off x="1731859" y="4468807"/>
            <a:ext cx="244973" cy="1203968"/>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1" name="Rectangle: Rounded Corners 450">
            <a:extLst>
              <a:ext uri="{FF2B5EF4-FFF2-40B4-BE49-F238E27FC236}">
                <a16:creationId xmlns:a16="http://schemas.microsoft.com/office/drawing/2014/main" id="{235D4B4F-E773-41C8-85F7-4848BEDF2B26}"/>
              </a:ext>
            </a:extLst>
          </p:cNvPr>
          <p:cNvSpPr/>
          <p:nvPr/>
        </p:nvSpPr>
        <p:spPr>
          <a:xfrm>
            <a:off x="2622624" y="4962497"/>
            <a:ext cx="244973" cy="243251"/>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2" name="Rectangle: Rounded Corners 451">
            <a:extLst>
              <a:ext uri="{FF2B5EF4-FFF2-40B4-BE49-F238E27FC236}">
                <a16:creationId xmlns:a16="http://schemas.microsoft.com/office/drawing/2014/main" id="{8054A5D9-E6F5-44C7-B698-0BB1532AB8B6}"/>
              </a:ext>
            </a:extLst>
          </p:cNvPr>
          <p:cNvSpPr/>
          <p:nvPr/>
        </p:nvSpPr>
        <p:spPr>
          <a:xfrm>
            <a:off x="3664575" y="1420188"/>
            <a:ext cx="244973" cy="1536638"/>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54" name="Object 453">
            <a:extLst>
              <a:ext uri="{FF2B5EF4-FFF2-40B4-BE49-F238E27FC236}">
                <a16:creationId xmlns:a16="http://schemas.microsoft.com/office/drawing/2014/main" id="{C6AB7862-5328-4A39-9E72-96F07BBB33BE}"/>
              </a:ext>
            </a:extLst>
          </p:cNvPr>
          <p:cNvGraphicFramePr>
            <a:graphicFrameLocks noChangeAspect="1"/>
          </p:cNvGraphicFramePr>
          <p:nvPr>
            <p:extLst>
              <p:ext uri="{D42A27DB-BD31-4B8C-83A1-F6EECF244321}">
                <p14:modId xmlns:p14="http://schemas.microsoft.com/office/powerpoint/2010/main" val="3528930956"/>
              </p:ext>
            </p:extLst>
          </p:nvPr>
        </p:nvGraphicFramePr>
        <p:xfrm>
          <a:off x="3879937" y="3504760"/>
          <a:ext cx="3841750" cy="792162"/>
        </p:xfrm>
        <a:graphic>
          <a:graphicData uri="http://schemas.openxmlformats.org/presentationml/2006/ole">
            <mc:AlternateContent xmlns:mc="http://schemas.openxmlformats.org/markup-compatibility/2006">
              <mc:Choice xmlns:v="urn:schemas-microsoft-com:vml" Requires="v">
                <p:oleObj name="Equation" r:id="rId11" imgW="1968480" imgH="406080" progId="Equation.DSMT4">
                  <p:embed/>
                </p:oleObj>
              </mc:Choice>
              <mc:Fallback>
                <p:oleObj name="Equation" r:id="rId11" imgW="1968480" imgH="406080" progId="Equation.DSMT4">
                  <p:embed/>
                  <p:pic>
                    <p:nvPicPr>
                      <p:cNvPr id="449" name="Object 448">
                        <a:extLst>
                          <a:ext uri="{FF2B5EF4-FFF2-40B4-BE49-F238E27FC236}">
                            <a16:creationId xmlns:a16="http://schemas.microsoft.com/office/drawing/2014/main" id="{B5ABC85B-CB27-4B16-B93F-83599565921E}"/>
                          </a:ext>
                        </a:extLst>
                      </p:cNvPr>
                      <p:cNvPicPr/>
                      <p:nvPr/>
                    </p:nvPicPr>
                    <p:blipFill>
                      <a:blip r:embed="rId12"/>
                      <a:stretch>
                        <a:fillRect/>
                      </a:stretch>
                    </p:blipFill>
                    <p:spPr>
                      <a:xfrm>
                        <a:off x="3879937" y="3504760"/>
                        <a:ext cx="3841750" cy="792162"/>
                      </a:xfrm>
                      <a:prstGeom prst="rect">
                        <a:avLst/>
                      </a:prstGeom>
                    </p:spPr>
                  </p:pic>
                </p:oleObj>
              </mc:Fallback>
            </mc:AlternateContent>
          </a:graphicData>
        </a:graphic>
      </p:graphicFrame>
      <p:sp>
        <p:nvSpPr>
          <p:cNvPr id="455" name="Rectangle: Rounded Corners 454">
            <a:extLst>
              <a:ext uri="{FF2B5EF4-FFF2-40B4-BE49-F238E27FC236}">
                <a16:creationId xmlns:a16="http://schemas.microsoft.com/office/drawing/2014/main" id="{2B0444BE-0107-4995-9DBA-F255D57ADB93}"/>
              </a:ext>
            </a:extLst>
          </p:cNvPr>
          <p:cNvSpPr/>
          <p:nvPr/>
        </p:nvSpPr>
        <p:spPr>
          <a:xfrm>
            <a:off x="2621093" y="4921813"/>
            <a:ext cx="244973" cy="1203968"/>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6" name="Rectangle: Rounded Corners 455">
            <a:extLst>
              <a:ext uri="{FF2B5EF4-FFF2-40B4-BE49-F238E27FC236}">
                <a16:creationId xmlns:a16="http://schemas.microsoft.com/office/drawing/2014/main" id="{7C445D61-880D-477D-A91D-1A96BE56D2E5}"/>
              </a:ext>
            </a:extLst>
          </p:cNvPr>
          <p:cNvSpPr/>
          <p:nvPr/>
        </p:nvSpPr>
        <p:spPr>
          <a:xfrm>
            <a:off x="3511858" y="5415503"/>
            <a:ext cx="244973" cy="243251"/>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8" name="Rectangle: Rounded Corners 457">
            <a:extLst>
              <a:ext uri="{FF2B5EF4-FFF2-40B4-BE49-F238E27FC236}">
                <a16:creationId xmlns:a16="http://schemas.microsoft.com/office/drawing/2014/main" id="{F0724C89-0E49-4CA8-BBA0-33BE9DA896B5}"/>
              </a:ext>
            </a:extLst>
          </p:cNvPr>
          <p:cNvSpPr/>
          <p:nvPr/>
        </p:nvSpPr>
        <p:spPr>
          <a:xfrm>
            <a:off x="3967977" y="1404808"/>
            <a:ext cx="244973" cy="1536638"/>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9" name="Rectangle: Rounded Corners 458">
            <a:extLst>
              <a:ext uri="{FF2B5EF4-FFF2-40B4-BE49-F238E27FC236}">
                <a16:creationId xmlns:a16="http://schemas.microsoft.com/office/drawing/2014/main" id="{FFE714AD-2DA9-43C4-891B-B4A7298766A9}"/>
              </a:ext>
            </a:extLst>
          </p:cNvPr>
          <p:cNvSpPr/>
          <p:nvPr/>
        </p:nvSpPr>
        <p:spPr>
          <a:xfrm>
            <a:off x="4271379" y="1406206"/>
            <a:ext cx="244973" cy="1536638"/>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Audio 7">
            <a:hlinkClick r:id="" action="ppaction://media"/>
            <a:extLst>
              <a:ext uri="{FF2B5EF4-FFF2-40B4-BE49-F238E27FC236}">
                <a16:creationId xmlns:a16="http://schemas.microsoft.com/office/drawing/2014/main" id="{AF3827B9-156D-422A-B1F9-4ABAB5194950}"/>
              </a:ext>
            </a:extLst>
          </p:cNvPr>
          <p:cNvPicPr>
            <a:picLocks noChangeAspect="1"/>
          </p:cNvPicPr>
          <p:nvPr>
            <a:audioFile r:link="rId3"/>
            <p:extLst>
              <p:ext uri="{DAA4B4D4-6D71-4841-9C94-3DE7FCFB9230}">
                <p14:media xmlns:p14="http://schemas.microsoft.com/office/powerpoint/2010/main" r:embed="rId2"/>
              </p:ext>
            </p:extLst>
          </p:nvPr>
        </p:nvPicPr>
        <p:blipFill>
          <a:blip r:embed="rId13"/>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469731996"/>
      </p:ext>
    </p:extLst>
  </p:cSld>
  <p:clrMapOvr>
    <a:masterClrMapping/>
  </p:clrMapOvr>
  <mc:AlternateContent xmlns:mc="http://schemas.openxmlformats.org/markup-compatibility/2006" xmlns:p14="http://schemas.microsoft.com/office/powerpoint/2010/main">
    <mc:Choice Requires="p14">
      <p:transition spd="slow" p14:dur="2000" advTm="227780"/>
    </mc:Choice>
    <mc:Fallback xmlns="">
      <p:transition spd="slow" advTm="2277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4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nodeType="clickEffect">
                                  <p:stCondLst>
                                    <p:cond delay="0"/>
                                  </p:stCondLst>
                                  <p:childTnLst>
                                    <p:set>
                                      <p:cBhvr>
                                        <p:cTn id="14" dur="1" fill="hold">
                                          <p:stCondLst>
                                            <p:cond delay="0"/>
                                          </p:stCondLst>
                                        </p:cTn>
                                        <p:tgtEl>
                                          <p:spTgt spid="445"/>
                                        </p:tgtEl>
                                        <p:attrNameLst>
                                          <p:attrName>style.visibility</p:attrName>
                                        </p:attrNameLst>
                                      </p:cBhvr>
                                      <p:to>
                                        <p:strVal val="hidden"/>
                                      </p:to>
                                    </p:set>
                                  </p:childTnLst>
                                </p:cTn>
                              </p:par>
                              <p:par>
                                <p:cTn id="15" presetID="1" presetClass="entr" presetSubtype="0" fill="hold" nodeType="withEffect">
                                  <p:stCondLst>
                                    <p:cond delay="0"/>
                                  </p:stCondLst>
                                  <p:childTnLst>
                                    <p:set>
                                      <p:cBhvr>
                                        <p:cTn id="16" dur="1" fill="hold">
                                          <p:stCondLst>
                                            <p:cond delay="0"/>
                                          </p:stCondLst>
                                        </p:cTn>
                                        <p:tgtEl>
                                          <p:spTgt spid="44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47"/>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4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447"/>
                                        </p:tgtEl>
                                        <p:attrNameLst>
                                          <p:attrName>style.visibility</p:attrName>
                                        </p:attrNameLst>
                                      </p:cBhvr>
                                      <p:to>
                                        <p:strVal val="hidden"/>
                                      </p:to>
                                    </p:set>
                                  </p:childTnLst>
                                </p:cTn>
                              </p:par>
                              <p:par>
                                <p:cTn id="27" presetID="1" presetClass="exit" presetSubtype="0" fill="hold" grpId="1" nodeType="withEffect">
                                  <p:stCondLst>
                                    <p:cond delay="0"/>
                                  </p:stCondLst>
                                  <p:childTnLst>
                                    <p:set>
                                      <p:cBhvr>
                                        <p:cTn id="28" dur="1" fill="hold">
                                          <p:stCondLst>
                                            <p:cond delay="0"/>
                                          </p:stCondLst>
                                        </p:cTn>
                                        <p:tgtEl>
                                          <p:spTgt spid="448"/>
                                        </p:tgtEl>
                                        <p:attrNameLst>
                                          <p:attrName>style.visibility</p:attrName>
                                        </p:attrNameLst>
                                      </p:cBhvr>
                                      <p:to>
                                        <p:strVal val="hidden"/>
                                      </p:to>
                                    </p:set>
                                  </p:childTnLst>
                                </p:cTn>
                              </p:par>
                              <p:par>
                                <p:cTn id="29" presetID="1" presetClass="exit" presetSubtype="0" fill="hold" nodeType="withEffect">
                                  <p:stCondLst>
                                    <p:cond delay="0"/>
                                  </p:stCondLst>
                                  <p:childTnLst>
                                    <p:set>
                                      <p:cBhvr>
                                        <p:cTn id="30" dur="1" fill="hold">
                                          <p:stCondLst>
                                            <p:cond delay="0"/>
                                          </p:stCondLst>
                                        </p:cTn>
                                        <p:tgtEl>
                                          <p:spTgt spid="446"/>
                                        </p:tgtEl>
                                        <p:attrNameLst>
                                          <p:attrName>style.visibility</p:attrName>
                                        </p:attrNameLst>
                                      </p:cBhvr>
                                      <p:to>
                                        <p:strVal val="hidden"/>
                                      </p:to>
                                    </p:set>
                                  </p:childTnLst>
                                </p:cTn>
                              </p:par>
                              <p:par>
                                <p:cTn id="31" presetID="1" presetClass="entr" presetSubtype="0" fill="hold" nodeType="withEffect">
                                  <p:stCondLst>
                                    <p:cond delay="0"/>
                                  </p:stCondLst>
                                  <p:childTnLst>
                                    <p:set>
                                      <p:cBhvr>
                                        <p:cTn id="32" dur="1" fill="hold">
                                          <p:stCondLst>
                                            <p:cond delay="0"/>
                                          </p:stCondLst>
                                        </p:cTn>
                                        <p:tgtEl>
                                          <p:spTgt spid="449"/>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450"/>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45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grpId="1" nodeType="clickEffect">
                                  <p:stCondLst>
                                    <p:cond delay="0"/>
                                  </p:stCondLst>
                                  <p:childTnLst>
                                    <p:set>
                                      <p:cBhvr>
                                        <p:cTn id="42" dur="1" fill="hold">
                                          <p:stCondLst>
                                            <p:cond delay="0"/>
                                          </p:stCondLst>
                                        </p:cTn>
                                        <p:tgtEl>
                                          <p:spTgt spid="450"/>
                                        </p:tgtEl>
                                        <p:attrNameLst>
                                          <p:attrName>style.visibility</p:attrName>
                                        </p:attrNameLst>
                                      </p:cBhvr>
                                      <p:to>
                                        <p:strVal val="hidden"/>
                                      </p:to>
                                    </p:set>
                                  </p:childTnLst>
                                </p:cTn>
                              </p:par>
                              <p:par>
                                <p:cTn id="43" presetID="1" presetClass="exit" presetSubtype="0" fill="hold" grpId="1" nodeType="withEffect">
                                  <p:stCondLst>
                                    <p:cond delay="0"/>
                                  </p:stCondLst>
                                  <p:childTnLst>
                                    <p:set>
                                      <p:cBhvr>
                                        <p:cTn id="44" dur="1" fill="hold">
                                          <p:stCondLst>
                                            <p:cond delay="0"/>
                                          </p:stCondLst>
                                        </p:cTn>
                                        <p:tgtEl>
                                          <p:spTgt spid="451"/>
                                        </p:tgtEl>
                                        <p:attrNameLst>
                                          <p:attrName>style.visibility</p:attrName>
                                        </p:attrNameLst>
                                      </p:cBhvr>
                                      <p:to>
                                        <p:strVal val="hidden"/>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452"/>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xit" presetSubtype="0" fill="hold" grpId="1" nodeType="clickEffect">
                                  <p:stCondLst>
                                    <p:cond delay="0"/>
                                  </p:stCondLst>
                                  <p:childTnLst>
                                    <p:set>
                                      <p:cBhvr>
                                        <p:cTn id="52" dur="1" fill="hold">
                                          <p:stCondLst>
                                            <p:cond delay="0"/>
                                          </p:stCondLst>
                                        </p:cTn>
                                        <p:tgtEl>
                                          <p:spTgt spid="452"/>
                                        </p:tgtEl>
                                        <p:attrNameLst>
                                          <p:attrName>style.visibility</p:attrName>
                                        </p:attrNameLst>
                                      </p:cBhvr>
                                      <p:to>
                                        <p:strVal val="hidden"/>
                                      </p:to>
                                    </p:set>
                                  </p:childTnLst>
                                </p:cTn>
                              </p:par>
                            </p:childTnLst>
                          </p:cTn>
                        </p:par>
                      </p:childTnLst>
                    </p:cTn>
                  </p:par>
                  <p:par>
                    <p:cTn id="53" fill="hold">
                      <p:stCondLst>
                        <p:cond delay="indefinite"/>
                      </p:stCondLst>
                      <p:childTnLst>
                        <p:par>
                          <p:cTn id="54" fill="hold">
                            <p:stCondLst>
                              <p:cond delay="0"/>
                            </p:stCondLst>
                            <p:childTnLst>
                              <p:par>
                                <p:cTn id="55" presetID="1" presetClass="exit" presetSubtype="0" fill="hold" nodeType="clickEffect">
                                  <p:stCondLst>
                                    <p:cond delay="0"/>
                                  </p:stCondLst>
                                  <p:childTnLst>
                                    <p:set>
                                      <p:cBhvr>
                                        <p:cTn id="56" dur="1" fill="hold">
                                          <p:stCondLst>
                                            <p:cond delay="0"/>
                                          </p:stCondLst>
                                        </p:cTn>
                                        <p:tgtEl>
                                          <p:spTgt spid="449"/>
                                        </p:tgtEl>
                                        <p:attrNameLst>
                                          <p:attrName>style.visibility</p:attrName>
                                        </p:attrNameLst>
                                      </p:cBhvr>
                                      <p:to>
                                        <p:strVal val="hidden"/>
                                      </p:to>
                                    </p:set>
                                  </p:childTnLst>
                                </p:cTn>
                              </p:par>
                              <p:par>
                                <p:cTn id="57" presetID="1" presetClass="entr" presetSubtype="0" fill="hold" nodeType="withEffect">
                                  <p:stCondLst>
                                    <p:cond delay="0"/>
                                  </p:stCondLst>
                                  <p:childTnLst>
                                    <p:set>
                                      <p:cBhvr>
                                        <p:cTn id="58" dur="1" fill="hold">
                                          <p:stCondLst>
                                            <p:cond delay="0"/>
                                          </p:stCondLst>
                                        </p:cTn>
                                        <p:tgtEl>
                                          <p:spTgt spid="454"/>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455"/>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456"/>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grpId="0" nodeType="clickEffect">
                                  <p:stCondLst>
                                    <p:cond delay="0"/>
                                  </p:stCondLst>
                                  <p:childTnLst>
                                    <p:set>
                                      <p:cBhvr>
                                        <p:cTn id="68" dur="1" fill="hold">
                                          <p:stCondLst>
                                            <p:cond delay="0"/>
                                          </p:stCondLst>
                                        </p:cTn>
                                        <p:tgtEl>
                                          <p:spTgt spid="458"/>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xit" presetSubtype="0" fill="hold" grpId="1" nodeType="clickEffect">
                                  <p:stCondLst>
                                    <p:cond delay="0"/>
                                  </p:stCondLst>
                                  <p:childTnLst>
                                    <p:set>
                                      <p:cBhvr>
                                        <p:cTn id="72" dur="1" fill="hold">
                                          <p:stCondLst>
                                            <p:cond delay="0"/>
                                          </p:stCondLst>
                                        </p:cTn>
                                        <p:tgtEl>
                                          <p:spTgt spid="458"/>
                                        </p:tgtEl>
                                        <p:attrNameLst>
                                          <p:attrName>style.visibility</p:attrName>
                                        </p:attrNameLst>
                                      </p:cBhvr>
                                      <p:to>
                                        <p:strVal val="hidden"/>
                                      </p:to>
                                    </p:set>
                                  </p:childTnLst>
                                </p:cTn>
                              </p:par>
                              <p:par>
                                <p:cTn id="73" presetID="1" presetClass="entr" presetSubtype="0" fill="hold" grpId="0" nodeType="withEffect">
                                  <p:stCondLst>
                                    <p:cond delay="0"/>
                                  </p:stCondLst>
                                  <p:childTnLst>
                                    <p:set>
                                      <p:cBhvr>
                                        <p:cTn id="74" dur="1" fill="hold">
                                          <p:stCondLst>
                                            <p:cond delay="0"/>
                                          </p:stCondLst>
                                        </p:cTn>
                                        <p:tgtEl>
                                          <p:spTgt spid="459"/>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xit" presetSubtype="0" fill="hold" grpId="1" nodeType="clickEffect">
                                  <p:stCondLst>
                                    <p:cond delay="0"/>
                                  </p:stCondLst>
                                  <p:childTnLst>
                                    <p:set>
                                      <p:cBhvr>
                                        <p:cTn id="78" dur="1" fill="hold">
                                          <p:stCondLst>
                                            <p:cond delay="0"/>
                                          </p:stCondLst>
                                        </p:cTn>
                                        <p:tgtEl>
                                          <p:spTgt spid="45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9" fill="hold" display="0">
                  <p:stCondLst>
                    <p:cond delay="indefinite"/>
                  </p:stCondLst>
                  <p:endCondLst>
                    <p:cond evt="onStopAudio" delay="0">
                      <p:tgtEl>
                        <p:sldTgt/>
                      </p:tgtEl>
                    </p:cond>
                  </p:endCondLst>
                </p:cTn>
                <p:tgtEl>
                  <p:spTgt spid="8"/>
                </p:tgtEl>
              </p:cMediaNode>
            </p:audio>
          </p:childTnLst>
        </p:cTn>
      </p:par>
    </p:tnLst>
    <p:bldLst>
      <p:bldP spid="447" grpId="0" animBg="1"/>
      <p:bldP spid="447" grpId="1" animBg="1"/>
      <p:bldP spid="448" grpId="0" animBg="1"/>
      <p:bldP spid="448" grpId="1" animBg="1"/>
      <p:bldP spid="450" grpId="0" animBg="1"/>
      <p:bldP spid="450" grpId="1" animBg="1"/>
      <p:bldP spid="451" grpId="0" animBg="1"/>
      <p:bldP spid="451" grpId="1" animBg="1"/>
      <p:bldP spid="452" grpId="0" animBg="1"/>
      <p:bldP spid="452" grpId="1" animBg="1"/>
      <p:bldP spid="455" grpId="0" animBg="1"/>
      <p:bldP spid="456" grpId="0" animBg="1"/>
      <p:bldP spid="458" grpId="0" animBg="1"/>
      <p:bldP spid="458" grpId="1" animBg="1"/>
      <p:bldP spid="459" grpId="0" animBg="1"/>
      <p:bldP spid="459" grpId="1"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803E4-2CD8-4DFB-81CA-C73B71BDB692}"/>
              </a:ext>
            </a:extLst>
          </p:cNvPr>
          <p:cNvSpPr>
            <a:spLocks noGrp="1"/>
          </p:cNvSpPr>
          <p:nvPr>
            <p:ph type="title"/>
          </p:nvPr>
        </p:nvSpPr>
        <p:spPr/>
        <p:txBody>
          <a:bodyPr/>
          <a:lstStyle/>
          <a:p>
            <a:r>
              <a:rPr lang="en-US" dirty="0"/>
              <a:t>Restrictions</a:t>
            </a:r>
          </a:p>
        </p:txBody>
      </p:sp>
      <p:sp>
        <p:nvSpPr>
          <p:cNvPr id="3" name="Content Placeholder 2">
            <a:extLst>
              <a:ext uri="{FF2B5EF4-FFF2-40B4-BE49-F238E27FC236}">
                <a16:creationId xmlns:a16="http://schemas.microsoft.com/office/drawing/2014/main" id="{046DFC4D-CE2B-46F4-B9B8-F7FAE7CC418B}"/>
              </a:ext>
            </a:extLst>
          </p:cNvPr>
          <p:cNvSpPr>
            <a:spLocks noGrp="1"/>
          </p:cNvSpPr>
          <p:nvPr>
            <p:ph idx="1"/>
          </p:nvPr>
        </p:nvSpPr>
        <p:spPr/>
        <p:txBody>
          <a:bodyPr/>
          <a:lstStyle/>
          <a:p>
            <a:r>
              <a:rPr lang="en-US" dirty="0"/>
              <a:t>There is one restriction to this algorithm:</a:t>
            </a:r>
          </a:p>
          <a:p>
            <a:endParaRPr lang="en-US" dirty="0"/>
          </a:p>
          <a:p>
            <a:endParaRPr lang="en-US" dirty="0"/>
          </a:p>
          <a:p>
            <a:pPr lvl="1"/>
            <a:r>
              <a:rPr lang="en-US" dirty="0"/>
              <a:t>A reasonable strategy: given </a:t>
            </a:r>
            <a:r>
              <a:rPr lang="en-US" i="1" dirty="0">
                <a:latin typeface="Symbol" panose="05050102010706020507" pitchFamily="18" charset="2"/>
              </a:rPr>
              <a:t>a</a:t>
            </a:r>
            <a:r>
              <a:rPr lang="en-US" dirty="0"/>
              <a:t> and </a:t>
            </a:r>
            <a:r>
              <a:rPr lang="en-US" i="1" dirty="0">
                <a:latin typeface="Times New Roman" panose="02020603050405020304" pitchFamily="18" charset="0"/>
              </a:rPr>
              <a:t>h</a:t>
            </a:r>
            <a:r>
              <a:rPr lang="en-US" dirty="0"/>
              <a:t>, suppose we want to approximate the solution from </a:t>
            </a:r>
            <a:r>
              <a:rPr lang="en-US" i="1" dirty="0"/>
              <a:t>t</a:t>
            </a:r>
            <a:r>
              <a:rPr lang="en-US" baseline="-25000" dirty="0"/>
              <a:t>0</a:t>
            </a:r>
            <a:r>
              <a:rPr lang="en-US" dirty="0"/>
              <a:t> to </a:t>
            </a:r>
            <a:r>
              <a:rPr lang="en-US" i="1" dirty="0" err="1"/>
              <a:t>t</a:t>
            </a:r>
            <a:r>
              <a:rPr lang="en-US" i="1" baseline="-25000" dirty="0" err="1"/>
              <a:t>f</a:t>
            </a:r>
            <a:r>
              <a:rPr lang="en-US" dirty="0"/>
              <a:t> </a:t>
            </a:r>
          </a:p>
          <a:p>
            <a:pPr lvl="2"/>
            <a:r>
              <a:rPr lang="en-US" dirty="0"/>
              <a:t>  We want                                 so </a:t>
            </a:r>
          </a:p>
          <a:p>
            <a:endParaRPr lang="en-US" dirty="0"/>
          </a:p>
          <a:p>
            <a:pPr lvl="2"/>
            <a:r>
              <a:rPr lang="en-US" dirty="0"/>
              <a:t>Thus, let’s ensure</a:t>
            </a:r>
          </a:p>
          <a:p>
            <a:pPr lvl="2"/>
            <a:endParaRPr lang="en-US" dirty="0"/>
          </a:p>
          <a:p>
            <a:pPr lvl="2"/>
            <a:r>
              <a:rPr lang="en-US" dirty="0"/>
              <a:t>That is,  </a:t>
            </a:r>
          </a:p>
        </p:txBody>
      </p:sp>
      <p:sp>
        <p:nvSpPr>
          <p:cNvPr id="4" name="Footer Placeholder 3">
            <a:extLst>
              <a:ext uri="{FF2B5EF4-FFF2-40B4-BE49-F238E27FC236}">
                <a16:creationId xmlns:a16="http://schemas.microsoft.com/office/drawing/2014/main" id="{9722013A-E4D1-4E40-B6A9-B575D818D721}"/>
              </a:ext>
            </a:extLst>
          </p:cNvPr>
          <p:cNvSpPr>
            <a:spLocks noGrp="1"/>
          </p:cNvSpPr>
          <p:nvPr>
            <p:ph type="ftr" sz="quarter" idx="11"/>
          </p:nvPr>
        </p:nvSpPr>
        <p:spPr/>
        <p:txBody>
          <a:bodyPr/>
          <a:lstStyle/>
          <a:p>
            <a:r>
              <a:rPr lang="en-US"/>
              <a:t>The heat equation</a:t>
            </a:r>
            <a:endParaRPr lang="en-CA" dirty="0"/>
          </a:p>
        </p:txBody>
      </p:sp>
      <p:sp>
        <p:nvSpPr>
          <p:cNvPr id="5" name="Slide Number Placeholder 4">
            <a:extLst>
              <a:ext uri="{FF2B5EF4-FFF2-40B4-BE49-F238E27FC236}">
                <a16:creationId xmlns:a16="http://schemas.microsoft.com/office/drawing/2014/main" id="{28A4F80D-23BC-4C10-9A55-18683C82FACA}"/>
              </a:ext>
            </a:extLst>
          </p:cNvPr>
          <p:cNvSpPr>
            <a:spLocks noGrp="1"/>
          </p:cNvSpPr>
          <p:nvPr>
            <p:ph type="sldNum" sz="quarter" idx="12"/>
          </p:nvPr>
        </p:nvSpPr>
        <p:spPr/>
        <p:txBody>
          <a:bodyPr/>
          <a:lstStyle/>
          <a:p>
            <a:fld id="{42EF6DC8-DA9C-4533-8A40-BB00A2545AF8}" type="slidenum">
              <a:rPr lang="en-CA" smtClean="0"/>
              <a:pPr/>
              <a:t>13</a:t>
            </a:fld>
            <a:endParaRPr lang="en-CA"/>
          </a:p>
        </p:txBody>
      </p:sp>
      <p:graphicFrame>
        <p:nvGraphicFramePr>
          <p:cNvPr id="14" name="Object 13">
            <a:extLst>
              <a:ext uri="{FF2B5EF4-FFF2-40B4-BE49-F238E27FC236}">
                <a16:creationId xmlns:a16="http://schemas.microsoft.com/office/drawing/2014/main" id="{016A51FB-1271-4299-BB0B-252F47AFAFD0}"/>
              </a:ext>
            </a:extLst>
          </p:cNvPr>
          <p:cNvGraphicFramePr>
            <a:graphicFrameLocks noChangeAspect="1"/>
          </p:cNvGraphicFramePr>
          <p:nvPr>
            <p:extLst>
              <p:ext uri="{D42A27DB-BD31-4B8C-83A1-F6EECF244321}">
                <p14:modId xmlns:p14="http://schemas.microsoft.com/office/powerpoint/2010/main" val="1596844392"/>
              </p:ext>
            </p:extLst>
          </p:nvPr>
        </p:nvGraphicFramePr>
        <p:xfrm>
          <a:off x="4014521" y="2082232"/>
          <a:ext cx="1114425" cy="768350"/>
        </p:xfrm>
        <a:graphic>
          <a:graphicData uri="http://schemas.openxmlformats.org/presentationml/2006/ole">
            <mc:AlternateContent xmlns:mc="http://schemas.openxmlformats.org/markup-compatibility/2006">
              <mc:Choice xmlns:v="urn:schemas-microsoft-com:vml" Requires="v">
                <p:oleObj name="Equation" r:id="rId5" imgW="571320" imgH="393480" progId="Equation.DSMT4">
                  <p:embed/>
                </p:oleObj>
              </mc:Choice>
              <mc:Fallback>
                <p:oleObj name="Equation" r:id="rId5" imgW="571320" imgH="393480" progId="Equation.DSMT4">
                  <p:embed/>
                  <p:pic>
                    <p:nvPicPr>
                      <p:cNvPr id="454" name="Object 453">
                        <a:extLst>
                          <a:ext uri="{FF2B5EF4-FFF2-40B4-BE49-F238E27FC236}">
                            <a16:creationId xmlns:a16="http://schemas.microsoft.com/office/drawing/2014/main" id="{C6AB7862-5328-4A39-9E72-96F07BBB33BE}"/>
                          </a:ext>
                        </a:extLst>
                      </p:cNvPr>
                      <p:cNvPicPr/>
                      <p:nvPr/>
                    </p:nvPicPr>
                    <p:blipFill>
                      <a:blip r:embed="rId6"/>
                      <a:stretch>
                        <a:fillRect/>
                      </a:stretch>
                    </p:blipFill>
                    <p:spPr>
                      <a:xfrm>
                        <a:off x="4014521" y="2082232"/>
                        <a:ext cx="1114425" cy="768350"/>
                      </a:xfrm>
                      <a:prstGeom prst="rect">
                        <a:avLst/>
                      </a:prstGeom>
                    </p:spPr>
                  </p:pic>
                </p:oleObj>
              </mc:Fallback>
            </mc:AlternateContent>
          </a:graphicData>
        </a:graphic>
      </p:graphicFrame>
      <p:graphicFrame>
        <p:nvGraphicFramePr>
          <p:cNvPr id="15" name="Object 14">
            <a:extLst>
              <a:ext uri="{FF2B5EF4-FFF2-40B4-BE49-F238E27FC236}">
                <a16:creationId xmlns:a16="http://schemas.microsoft.com/office/drawing/2014/main" id="{A4D62FFB-3BAB-4DBD-8D02-48FEDE8D0395}"/>
              </a:ext>
            </a:extLst>
          </p:cNvPr>
          <p:cNvGraphicFramePr>
            <a:graphicFrameLocks noChangeAspect="1"/>
          </p:cNvGraphicFramePr>
          <p:nvPr>
            <p:extLst>
              <p:ext uri="{D42A27DB-BD31-4B8C-83A1-F6EECF244321}">
                <p14:modId xmlns:p14="http://schemas.microsoft.com/office/powerpoint/2010/main" val="4273932328"/>
              </p:ext>
            </p:extLst>
          </p:nvPr>
        </p:nvGraphicFramePr>
        <p:xfrm>
          <a:off x="2898165" y="3529130"/>
          <a:ext cx="1535113" cy="469900"/>
        </p:xfrm>
        <a:graphic>
          <a:graphicData uri="http://schemas.openxmlformats.org/presentationml/2006/ole">
            <mc:AlternateContent xmlns:mc="http://schemas.openxmlformats.org/markup-compatibility/2006">
              <mc:Choice xmlns:v="urn:schemas-microsoft-com:vml" Requires="v">
                <p:oleObj name="Equation" r:id="rId7" imgW="787320" imgH="241200" progId="Equation.DSMT4">
                  <p:embed/>
                </p:oleObj>
              </mc:Choice>
              <mc:Fallback>
                <p:oleObj name="Equation" r:id="rId7" imgW="787320" imgH="241200" progId="Equation.DSMT4">
                  <p:embed/>
                  <p:pic>
                    <p:nvPicPr>
                      <p:cNvPr id="14" name="Object 13">
                        <a:extLst>
                          <a:ext uri="{FF2B5EF4-FFF2-40B4-BE49-F238E27FC236}">
                            <a16:creationId xmlns:a16="http://schemas.microsoft.com/office/drawing/2014/main" id="{016A51FB-1271-4299-BB0B-252F47AFAFD0}"/>
                          </a:ext>
                        </a:extLst>
                      </p:cNvPr>
                      <p:cNvPicPr/>
                      <p:nvPr/>
                    </p:nvPicPr>
                    <p:blipFill>
                      <a:blip r:embed="rId8"/>
                      <a:stretch>
                        <a:fillRect/>
                      </a:stretch>
                    </p:blipFill>
                    <p:spPr>
                      <a:xfrm>
                        <a:off x="2898165" y="3529130"/>
                        <a:ext cx="1535113" cy="469900"/>
                      </a:xfrm>
                      <a:prstGeom prst="rect">
                        <a:avLst/>
                      </a:prstGeom>
                    </p:spPr>
                  </p:pic>
                </p:oleObj>
              </mc:Fallback>
            </mc:AlternateContent>
          </a:graphicData>
        </a:graphic>
      </p:graphicFrame>
      <p:graphicFrame>
        <p:nvGraphicFramePr>
          <p:cNvPr id="16" name="Object 15">
            <a:extLst>
              <a:ext uri="{FF2B5EF4-FFF2-40B4-BE49-F238E27FC236}">
                <a16:creationId xmlns:a16="http://schemas.microsoft.com/office/drawing/2014/main" id="{416A252D-9B26-4950-BA4B-D82B062846F3}"/>
              </a:ext>
            </a:extLst>
          </p:cNvPr>
          <p:cNvGraphicFramePr>
            <a:graphicFrameLocks noChangeAspect="1"/>
          </p:cNvGraphicFramePr>
          <p:nvPr>
            <p:extLst>
              <p:ext uri="{D42A27DB-BD31-4B8C-83A1-F6EECF244321}">
                <p14:modId xmlns:p14="http://schemas.microsoft.com/office/powerpoint/2010/main" val="4274613397"/>
              </p:ext>
            </p:extLst>
          </p:nvPr>
        </p:nvGraphicFramePr>
        <p:xfrm>
          <a:off x="4951413" y="3273425"/>
          <a:ext cx="1412875" cy="889000"/>
        </p:xfrm>
        <a:graphic>
          <a:graphicData uri="http://schemas.openxmlformats.org/presentationml/2006/ole">
            <mc:AlternateContent xmlns:mc="http://schemas.openxmlformats.org/markup-compatibility/2006">
              <mc:Choice xmlns:v="urn:schemas-microsoft-com:vml" Requires="v">
                <p:oleObj name="Equation" r:id="rId9" imgW="723600" imgH="457200" progId="Equation.DSMT4">
                  <p:embed/>
                </p:oleObj>
              </mc:Choice>
              <mc:Fallback>
                <p:oleObj name="Equation" r:id="rId9" imgW="723600" imgH="457200" progId="Equation.DSMT4">
                  <p:embed/>
                  <p:pic>
                    <p:nvPicPr>
                      <p:cNvPr id="15" name="Object 14">
                        <a:extLst>
                          <a:ext uri="{FF2B5EF4-FFF2-40B4-BE49-F238E27FC236}">
                            <a16:creationId xmlns:a16="http://schemas.microsoft.com/office/drawing/2014/main" id="{A4D62FFB-3BAB-4DBD-8D02-48FEDE8D0395}"/>
                          </a:ext>
                        </a:extLst>
                      </p:cNvPr>
                      <p:cNvPicPr/>
                      <p:nvPr/>
                    </p:nvPicPr>
                    <p:blipFill>
                      <a:blip r:embed="rId10"/>
                      <a:stretch>
                        <a:fillRect/>
                      </a:stretch>
                    </p:blipFill>
                    <p:spPr>
                      <a:xfrm>
                        <a:off x="4951413" y="3273425"/>
                        <a:ext cx="1412875" cy="889000"/>
                      </a:xfrm>
                      <a:prstGeom prst="rect">
                        <a:avLst/>
                      </a:prstGeom>
                    </p:spPr>
                  </p:pic>
                </p:oleObj>
              </mc:Fallback>
            </mc:AlternateContent>
          </a:graphicData>
        </a:graphic>
      </p:graphicFrame>
      <p:graphicFrame>
        <p:nvGraphicFramePr>
          <p:cNvPr id="17" name="Object 16">
            <a:extLst>
              <a:ext uri="{FF2B5EF4-FFF2-40B4-BE49-F238E27FC236}">
                <a16:creationId xmlns:a16="http://schemas.microsoft.com/office/drawing/2014/main" id="{800C63D5-B278-4F52-9078-C5ED32B9D3AB}"/>
              </a:ext>
            </a:extLst>
          </p:cNvPr>
          <p:cNvGraphicFramePr>
            <a:graphicFrameLocks noChangeAspect="1"/>
          </p:cNvGraphicFramePr>
          <p:nvPr>
            <p:extLst>
              <p:ext uri="{D42A27DB-BD31-4B8C-83A1-F6EECF244321}">
                <p14:modId xmlns:p14="http://schemas.microsoft.com/office/powerpoint/2010/main" val="576256746"/>
              </p:ext>
            </p:extLst>
          </p:nvPr>
        </p:nvGraphicFramePr>
        <p:xfrm>
          <a:off x="3665538" y="4014788"/>
          <a:ext cx="1682750" cy="893762"/>
        </p:xfrm>
        <a:graphic>
          <a:graphicData uri="http://schemas.openxmlformats.org/presentationml/2006/ole">
            <mc:AlternateContent xmlns:mc="http://schemas.openxmlformats.org/markup-compatibility/2006">
              <mc:Choice xmlns:v="urn:schemas-microsoft-com:vml" Requires="v">
                <p:oleObj name="Equation" r:id="rId11" imgW="863280" imgH="457200" progId="Equation.DSMT4">
                  <p:embed/>
                </p:oleObj>
              </mc:Choice>
              <mc:Fallback>
                <p:oleObj name="Equation" r:id="rId11" imgW="863280" imgH="457200" progId="Equation.DSMT4">
                  <p:embed/>
                  <p:pic>
                    <p:nvPicPr>
                      <p:cNvPr id="14" name="Object 13">
                        <a:extLst>
                          <a:ext uri="{FF2B5EF4-FFF2-40B4-BE49-F238E27FC236}">
                            <a16:creationId xmlns:a16="http://schemas.microsoft.com/office/drawing/2014/main" id="{016A51FB-1271-4299-BB0B-252F47AFAFD0}"/>
                          </a:ext>
                        </a:extLst>
                      </p:cNvPr>
                      <p:cNvPicPr/>
                      <p:nvPr/>
                    </p:nvPicPr>
                    <p:blipFill>
                      <a:blip r:embed="rId12"/>
                      <a:stretch>
                        <a:fillRect/>
                      </a:stretch>
                    </p:blipFill>
                    <p:spPr>
                      <a:xfrm>
                        <a:off x="3665538" y="4014788"/>
                        <a:ext cx="1682750" cy="893762"/>
                      </a:xfrm>
                      <a:prstGeom prst="rect">
                        <a:avLst/>
                      </a:prstGeom>
                    </p:spPr>
                  </p:pic>
                </p:oleObj>
              </mc:Fallback>
            </mc:AlternateContent>
          </a:graphicData>
        </a:graphic>
      </p:graphicFrame>
      <p:graphicFrame>
        <p:nvGraphicFramePr>
          <p:cNvPr id="18" name="Object 17">
            <a:extLst>
              <a:ext uri="{FF2B5EF4-FFF2-40B4-BE49-F238E27FC236}">
                <a16:creationId xmlns:a16="http://schemas.microsoft.com/office/drawing/2014/main" id="{E88F589C-E5AE-4B61-9C37-9AFB729F4BE3}"/>
              </a:ext>
            </a:extLst>
          </p:cNvPr>
          <p:cNvGraphicFramePr>
            <a:graphicFrameLocks noChangeAspect="1"/>
          </p:cNvGraphicFramePr>
          <p:nvPr>
            <p:extLst>
              <p:ext uri="{D42A27DB-BD31-4B8C-83A1-F6EECF244321}">
                <p14:modId xmlns:p14="http://schemas.microsoft.com/office/powerpoint/2010/main" val="585765213"/>
              </p:ext>
            </p:extLst>
          </p:nvPr>
        </p:nvGraphicFramePr>
        <p:xfrm>
          <a:off x="2620592" y="4773612"/>
          <a:ext cx="2003425" cy="968375"/>
        </p:xfrm>
        <a:graphic>
          <a:graphicData uri="http://schemas.openxmlformats.org/presentationml/2006/ole">
            <mc:AlternateContent xmlns:mc="http://schemas.openxmlformats.org/markup-compatibility/2006">
              <mc:Choice xmlns:v="urn:schemas-microsoft-com:vml" Requires="v">
                <p:oleObj name="Equation" r:id="rId13" imgW="1028520" imgH="495000" progId="Equation.DSMT4">
                  <p:embed/>
                </p:oleObj>
              </mc:Choice>
              <mc:Fallback>
                <p:oleObj name="Equation" r:id="rId13" imgW="1028520" imgH="495000" progId="Equation.DSMT4">
                  <p:embed/>
                  <p:pic>
                    <p:nvPicPr>
                      <p:cNvPr id="17" name="Object 16">
                        <a:extLst>
                          <a:ext uri="{FF2B5EF4-FFF2-40B4-BE49-F238E27FC236}">
                            <a16:creationId xmlns:a16="http://schemas.microsoft.com/office/drawing/2014/main" id="{800C63D5-B278-4F52-9078-C5ED32B9D3AB}"/>
                          </a:ext>
                        </a:extLst>
                      </p:cNvPr>
                      <p:cNvPicPr/>
                      <p:nvPr/>
                    </p:nvPicPr>
                    <p:blipFill>
                      <a:blip r:embed="rId14"/>
                      <a:stretch>
                        <a:fillRect/>
                      </a:stretch>
                    </p:blipFill>
                    <p:spPr>
                      <a:xfrm>
                        <a:off x="2620592" y="4773612"/>
                        <a:ext cx="2003425" cy="968375"/>
                      </a:xfrm>
                      <a:prstGeom prst="rect">
                        <a:avLst/>
                      </a:prstGeom>
                    </p:spPr>
                  </p:pic>
                </p:oleObj>
              </mc:Fallback>
            </mc:AlternateContent>
          </a:graphicData>
        </a:graphic>
      </p:graphicFrame>
      <p:graphicFrame>
        <p:nvGraphicFramePr>
          <p:cNvPr id="19" name="Object 18">
            <a:extLst>
              <a:ext uri="{FF2B5EF4-FFF2-40B4-BE49-F238E27FC236}">
                <a16:creationId xmlns:a16="http://schemas.microsoft.com/office/drawing/2014/main" id="{D034D131-DD2E-4B4B-829C-05292A181B35}"/>
              </a:ext>
            </a:extLst>
          </p:cNvPr>
          <p:cNvGraphicFramePr>
            <a:graphicFrameLocks noChangeAspect="1"/>
          </p:cNvGraphicFramePr>
          <p:nvPr>
            <p:extLst>
              <p:ext uri="{D42A27DB-BD31-4B8C-83A1-F6EECF244321}">
                <p14:modId xmlns:p14="http://schemas.microsoft.com/office/powerpoint/2010/main" val="1632679220"/>
              </p:ext>
            </p:extLst>
          </p:nvPr>
        </p:nvGraphicFramePr>
        <p:xfrm>
          <a:off x="2688615" y="5721144"/>
          <a:ext cx="1954212" cy="893763"/>
        </p:xfrm>
        <a:graphic>
          <a:graphicData uri="http://schemas.openxmlformats.org/presentationml/2006/ole">
            <mc:AlternateContent xmlns:mc="http://schemas.openxmlformats.org/markup-compatibility/2006">
              <mc:Choice xmlns:v="urn:schemas-microsoft-com:vml" Requires="v">
                <p:oleObj name="Equation" r:id="rId15" imgW="1002960" imgH="457200" progId="Equation.DSMT4">
                  <p:embed/>
                </p:oleObj>
              </mc:Choice>
              <mc:Fallback>
                <p:oleObj name="Equation" r:id="rId15" imgW="1002960" imgH="457200" progId="Equation.DSMT4">
                  <p:embed/>
                  <p:pic>
                    <p:nvPicPr>
                      <p:cNvPr id="18" name="Object 17">
                        <a:extLst>
                          <a:ext uri="{FF2B5EF4-FFF2-40B4-BE49-F238E27FC236}">
                            <a16:creationId xmlns:a16="http://schemas.microsoft.com/office/drawing/2014/main" id="{E88F589C-E5AE-4B61-9C37-9AFB729F4BE3}"/>
                          </a:ext>
                        </a:extLst>
                      </p:cNvPr>
                      <p:cNvPicPr/>
                      <p:nvPr/>
                    </p:nvPicPr>
                    <p:blipFill>
                      <a:blip r:embed="rId16"/>
                      <a:stretch>
                        <a:fillRect/>
                      </a:stretch>
                    </p:blipFill>
                    <p:spPr>
                      <a:xfrm>
                        <a:off x="2688615" y="5721144"/>
                        <a:ext cx="1954212" cy="893763"/>
                      </a:xfrm>
                      <a:prstGeom prst="rect">
                        <a:avLst/>
                      </a:prstGeom>
                    </p:spPr>
                  </p:pic>
                </p:oleObj>
              </mc:Fallback>
            </mc:AlternateContent>
          </a:graphicData>
        </a:graphic>
      </p:graphicFrame>
      <p:graphicFrame>
        <p:nvGraphicFramePr>
          <p:cNvPr id="20" name="Object 19">
            <a:extLst>
              <a:ext uri="{FF2B5EF4-FFF2-40B4-BE49-F238E27FC236}">
                <a16:creationId xmlns:a16="http://schemas.microsoft.com/office/drawing/2014/main" id="{46DECB22-A471-4677-BAA9-B4BA71F6AAD2}"/>
              </a:ext>
            </a:extLst>
          </p:cNvPr>
          <p:cNvGraphicFramePr>
            <a:graphicFrameLocks noChangeAspect="1"/>
          </p:cNvGraphicFramePr>
          <p:nvPr>
            <p:extLst>
              <p:ext uri="{D42A27DB-BD31-4B8C-83A1-F6EECF244321}">
                <p14:modId xmlns:p14="http://schemas.microsoft.com/office/powerpoint/2010/main" val="2591660989"/>
              </p:ext>
            </p:extLst>
          </p:nvPr>
        </p:nvGraphicFramePr>
        <p:xfrm>
          <a:off x="5250657" y="5595027"/>
          <a:ext cx="2227262" cy="1093787"/>
        </p:xfrm>
        <a:graphic>
          <a:graphicData uri="http://schemas.openxmlformats.org/presentationml/2006/ole">
            <mc:AlternateContent xmlns:mc="http://schemas.openxmlformats.org/markup-compatibility/2006">
              <mc:Choice xmlns:v="urn:schemas-microsoft-com:vml" Requires="v">
                <p:oleObj name="Equation" r:id="rId17" imgW="1143000" imgH="558720" progId="Equation.DSMT4">
                  <p:embed/>
                </p:oleObj>
              </mc:Choice>
              <mc:Fallback>
                <p:oleObj name="Equation" r:id="rId17" imgW="1143000" imgH="558720" progId="Equation.DSMT4">
                  <p:embed/>
                  <p:pic>
                    <p:nvPicPr>
                      <p:cNvPr id="19" name="Object 18">
                        <a:extLst>
                          <a:ext uri="{FF2B5EF4-FFF2-40B4-BE49-F238E27FC236}">
                            <a16:creationId xmlns:a16="http://schemas.microsoft.com/office/drawing/2014/main" id="{D034D131-DD2E-4B4B-829C-05292A181B35}"/>
                          </a:ext>
                        </a:extLst>
                      </p:cNvPr>
                      <p:cNvPicPr/>
                      <p:nvPr/>
                    </p:nvPicPr>
                    <p:blipFill>
                      <a:blip r:embed="rId18"/>
                      <a:stretch>
                        <a:fillRect/>
                      </a:stretch>
                    </p:blipFill>
                    <p:spPr>
                      <a:xfrm>
                        <a:off x="5250657" y="5595027"/>
                        <a:ext cx="2227262" cy="1093787"/>
                      </a:xfrm>
                      <a:prstGeom prst="rect">
                        <a:avLst/>
                      </a:prstGeom>
                    </p:spPr>
                  </p:pic>
                </p:oleObj>
              </mc:Fallback>
            </mc:AlternateContent>
          </a:graphicData>
        </a:graphic>
      </p:graphicFrame>
      <p:pic>
        <p:nvPicPr>
          <p:cNvPr id="8" name="Audio 7">
            <a:hlinkClick r:id="" action="ppaction://media"/>
            <a:extLst>
              <a:ext uri="{FF2B5EF4-FFF2-40B4-BE49-F238E27FC236}">
                <a16:creationId xmlns:a16="http://schemas.microsoft.com/office/drawing/2014/main" id="{0A87BC01-D29C-421F-8077-262B0B44C6D2}"/>
              </a:ext>
            </a:extLst>
          </p:cNvPr>
          <p:cNvPicPr>
            <a:picLocks noChangeAspect="1"/>
          </p:cNvPicPr>
          <p:nvPr>
            <a:audioFile r:link="rId3"/>
            <p:extLst>
              <p:ext uri="{DAA4B4D4-6D71-4841-9C94-3DE7FCFB9230}">
                <p14:media xmlns:p14="http://schemas.microsoft.com/office/powerpoint/2010/main" r:embed="rId2"/>
              </p:ext>
            </p:extLst>
          </p:nvPr>
        </p:nvPicPr>
        <p:blipFill>
          <a:blip r:embed="rId19"/>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2776498141"/>
      </p:ext>
    </p:extLst>
  </p:cSld>
  <p:clrMapOvr>
    <a:masterClrMapping/>
  </p:clrMapOvr>
  <mc:AlternateContent xmlns:mc="http://schemas.openxmlformats.org/markup-compatibility/2006" xmlns:p14="http://schemas.microsoft.com/office/powerpoint/2010/main">
    <mc:Choice Requires="p14">
      <p:transition spd="slow" p14:dur="2000" advTm="151457"/>
    </mc:Choice>
    <mc:Fallback xmlns="">
      <p:transition spd="slow" advTm="151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8"/>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9"/>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1"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803E4-2CD8-4DFB-81CA-C73B71BDB692}"/>
              </a:ext>
            </a:extLst>
          </p:cNvPr>
          <p:cNvSpPr>
            <a:spLocks noGrp="1"/>
          </p:cNvSpPr>
          <p:nvPr>
            <p:ph type="title"/>
          </p:nvPr>
        </p:nvSpPr>
        <p:spPr/>
        <p:txBody>
          <a:bodyPr/>
          <a:lstStyle/>
          <a:p>
            <a:r>
              <a:rPr lang="en-US" dirty="0"/>
              <a:t>Implementation</a:t>
            </a:r>
          </a:p>
        </p:txBody>
      </p:sp>
      <p:sp>
        <p:nvSpPr>
          <p:cNvPr id="3" name="Content Placeholder 2">
            <a:extLst>
              <a:ext uri="{FF2B5EF4-FFF2-40B4-BE49-F238E27FC236}">
                <a16:creationId xmlns:a16="http://schemas.microsoft.com/office/drawing/2014/main" id="{046DFC4D-CE2B-46F4-B9B8-F7FAE7CC418B}"/>
              </a:ext>
            </a:extLst>
          </p:cNvPr>
          <p:cNvSpPr>
            <a:spLocks noGrp="1"/>
          </p:cNvSpPr>
          <p:nvPr>
            <p:ph idx="1"/>
          </p:nvPr>
        </p:nvSpPr>
        <p:spPr>
          <a:xfrm>
            <a:off x="457200" y="1105250"/>
            <a:ext cx="8229600" cy="5752750"/>
          </a:xfrm>
        </p:spPr>
        <p:txBody>
          <a:bodyPr>
            <a:noAutofit/>
          </a:bodyPr>
          <a:lstStyle/>
          <a:p>
            <a:pPr marL="0" indent="0">
              <a:buNone/>
            </a:pPr>
            <a:r>
              <a:rPr lang="en-US" sz="1200" dirty="0">
                <a:latin typeface="Consolas" panose="020B0609020204030204" pitchFamily="49" charset="0"/>
              </a:rPr>
              <a:t>function [</a:t>
            </a:r>
            <a:r>
              <a:rPr lang="en-US" sz="1200" dirty="0" err="1">
                <a:latin typeface="Consolas" panose="020B0609020204030204" pitchFamily="49" charset="0"/>
              </a:rPr>
              <a:t>xs</a:t>
            </a:r>
            <a:r>
              <a:rPr lang="en-US" sz="1200" dirty="0">
                <a:latin typeface="Consolas" panose="020B0609020204030204" pitchFamily="49" charset="0"/>
              </a:rPr>
              <a:t>, </a:t>
            </a:r>
            <a:r>
              <a:rPr lang="en-US" sz="1200" dirty="0" err="1">
                <a:latin typeface="Consolas" panose="020B0609020204030204" pitchFamily="49" charset="0"/>
              </a:rPr>
              <a:t>ts</a:t>
            </a:r>
            <a:r>
              <a:rPr lang="en-US" sz="1200" dirty="0">
                <a:latin typeface="Consolas" panose="020B0609020204030204" pitchFamily="49" charset="0"/>
              </a:rPr>
              <a:t>, Us] = heat( alpha, </a:t>
            </a:r>
            <a:r>
              <a:rPr lang="en-US" sz="1200" dirty="0" err="1">
                <a:latin typeface="Consolas" panose="020B0609020204030204" pitchFamily="49" charset="0"/>
              </a:rPr>
              <a:t>x_rng</a:t>
            </a:r>
            <a:r>
              <a:rPr lang="en-US" sz="1200" dirty="0">
                <a:latin typeface="Consolas" panose="020B0609020204030204" pitchFamily="49" charset="0"/>
              </a:rPr>
              <a:t>, </a:t>
            </a:r>
            <a:r>
              <a:rPr lang="en-US" sz="1200" dirty="0" err="1">
                <a:latin typeface="Consolas" panose="020B0609020204030204" pitchFamily="49" charset="0"/>
              </a:rPr>
              <a:t>t_rng</a:t>
            </a:r>
            <a:r>
              <a:rPr lang="en-US" sz="1200" dirty="0">
                <a:latin typeface="Consolas" panose="020B0609020204030204" pitchFamily="49" charset="0"/>
              </a:rPr>
              <a:t>, </a:t>
            </a:r>
            <a:r>
              <a:rPr lang="en-US" sz="1200" dirty="0" err="1">
                <a:latin typeface="Consolas" panose="020B0609020204030204" pitchFamily="49" charset="0"/>
              </a:rPr>
              <a:t>u_init</a:t>
            </a:r>
            <a:r>
              <a:rPr lang="en-US" sz="1200" dirty="0">
                <a:latin typeface="Consolas" panose="020B0609020204030204" pitchFamily="49" charset="0"/>
              </a:rPr>
              <a:t>, </a:t>
            </a:r>
            <a:r>
              <a:rPr lang="en-US" sz="1200" dirty="0" err="1">
                <a:latin typeface="Consolas" panose="020B0609020204030204" pitchFamily="49" charset="0"/>
              </a:rPr>
              <a:t>u_bndry</a:t>
            </a:r>
            <a:r>
              <a:rPr lang="en-US" sz="1200" dirty="0">
                <a:latin typeface="Consolas" panose="020B0609020204030204" pitchFamily="49" charset="0"/>
              </a:rPr>
              <a:t>, </a:t>
            </a:r>
            <a:r>
              <a:rPr lang="en-US" sz="1200" dirty="0" err="1">
                <a:latin typeface="Consolas" panose="020B0609020204030204" pitchFamily="49" charset="0"/>
              </a:rPr>
              <a:t>nx</a:t>
            </a:r>
            <a:r>
              <a:rPr lang="en-US" sz="1200" dirty="0">
                <a:latin typeface="Consolas" panose="020B0609020204030204" pitchFamily="49" charset="0"/>
              </a:rPr>
              <a:t> )</a:t>
            </a:r>
          </a:p>
          <a:p>
            <a:pPr marL="0" indent="0">
              <a:buNone/>
            </a:pPr>
            <a:r>
              <a:rPr lang="en-US" sz="1200" dirty="0">
                <a:latin typeface="Consolas" panose="020B0609020204030204" pitchFamily="49" charset="0"/>
              </a:rPr>
              <a:t>    h = (</a:t>
            </a:r>
            <a:r>
              <a:rPr lang="en-US" sz="1200" dirty="0" err="1">
                <a:latin typeface="Consolas" panose="020B0609020204030204" pitchFamily="49" charset="0"/>
              </a:rPr>
              <a:t>x_rng</a:t>
            </a:r>
            <a:r>
              <a:rPr lang="en-US" sz="1200" dirty="0">
                <a:latin typeface="Consolas" panose="020B0609020204030204" pitchFamily="49" charset="0"/>
              </a:rPr>
              <a:t>(2) - </a:t>
            </a:r>
            <a:r>
              <a:rPr lang="en-US" sz="1200" dirty="0" err="1">
                <a:latin typeface="Consolas" panose="020B0609020204030204" pitchFamily="49" charset="0"/>
              </a:rPr>
              <a:t>x_rng</a:t>
            </a:r>
            <a:r>
              <a:rPr lang="en-US" sz="1200" dirty="0">
                <a:latin typeface="Consolas" panose="020B0609020204030204" pitchFamily="49" charset="0"/>
              </a:rPr>
              <a:t>(1))/</a:t>
            </a:r>
            <a:r>
              <a:rPr lang="en-US" sz="1200" dirty="0" err="1">
                <a:latin typeface="Consolas" panose="020B0609020204030204" pitchFamily="49" charset="0"/>
              </a:rPr>
              <a:t>nx</a:t>
            </a:r>
            <a:r>
              <a:rPr lang="en-US" sz="1200" dirty="0">
                <a:latin typeface="Consolas" panose="020B0609020204030204" pitchFamily="49" charset="0"/>
              </a:rPr>
              <a:t>;</a:t>
            </a:r>
          </a:p>
          <a:p>
            <a:pPr marL="0" indent="0">
              <a:buNone/>
            </a:pPr>
            <a:r>
              <a:rPr lang="en-US" sz="1200" dirty="0">
                <a:latin typeface="Consolas" panose="020B0609020204030204" pitchFamily="49" charset="0"/>
              </a:rPr>
              <a:t>  </a:t>
            </a:r>
          </a:p>
          <a:p>
            <a:pPr marL="0" indent="0">
              <a:buNone/>
            </a:pPr>
            <a:r>
              <a:rPr lang="en-US" sz="1200" dirty="0">
                <a:latin typeface="Consolas" panose="020B0609020204030204" pitchFamily="49" charset="0"/>
              </a:rPr>
              <a:t>    </a:t>
            </a:r>
            <a:r>
              <a:rPr lang="en-US" sz="1200" dirty="0" err="1">
                <a:latin typeface="Consolas" panose="020B0609020204030204" pitchFamily="49" charset="0"/>
              </a:rPr>
              <a:t>nt</a:t>
            </a:r>
            <a:r>
              <a:rPr lang="en-US" sz="1200" dirty="0">
                <a:latin typeface="Consolas" panose="020B0609020204030204" pitchFamily="49" charset="0"/>
              </a:rPr>
              <a:t> = ceil( 4.0*alpha*(</a:t>
            </a:r>
            <a:r>
              <a:rPr lang="en-US" sz="1200" dirty="0" err="1">
                <a:latin typeface="Consolas" panose="020B0609020204030204" pitchFamily="49" charset="0"/>
              </a:rPr>
              <a:t>t_rng</a:t>
            </a:r>
            <a:r>
              <a:rPr lang="en-US" sz="1200" dirty="0">
                <a:latin typeface="Consolas" panose="020B0609020204030204" pitchFamily="49" charset="0"/>
              </a:rPr>
              <a:t>(2) - </a:t>
            </a:r>
            <a:r>
              <a:rPr lang="en-US" sz="1200" dirty="0" err="1">
                <a:latin typeface="Consolas" panose="020B0609020204030204" pitchFamily="49" charset="0"/>
              </a:rPr>
              <a:t>t_rng</a:t>
            </a:r>
            <a:r>
              <a:rPr lang="en-US" sz="1200" dirty="0">
                <a:latin typeface="Consolas" panose="020B0609020204030204" pitchFamily="49" charset="0"/>
              </a:rPr>
              <a:t>(1))/h^2 )</a:t>
            </a:r>
          </a:p>
          <a:p>
            <a:pPr marL="0" indent="0">
              <a:buNone/>
            </a:pPr>
            <a:r>
              <a:rPr lang="en-US" sz="1200" dirty="0">
                <a:latin typeface="Consolas" panose="020B0609020204030204" pitchFamily="49" charset="0"/>
              </a:rPr>
              <a:t>    dt = (</a:t>
            </a:r>
            <a:r>
              <a:rPr lang="en-US" sz="1200" dirty="0" err="1">
                <a:latin typeface="Consolas" panose="020B0609020204030204" pitchFamily="49" charset="0"/>
              </a:rPr>
              <a:t>t_rng</a:t>
            </a:r>
            <a:r>
              <a:rPr lang="en-US" sz="1200" dirty="0">
                <a:latin typeface="Consolas" panose="020B0609020204030204" pitchFamily="49" charset="0"/>
              </a:rPr>
              <a:t>(2) - </a:t>
            </a:r>
            <a:r>
              <a:rPr lang="en-US" sz="1200" dirty="0" err="1">
                <a:latin typeface="Consolas" panose="020B0609020204030204" pitchFamily="49" charset="0"/>
              </a:rPr>
              <a:t>t_rng</a:t>
            </a:r>
            <a:r>
              <a:rPr lang="en-US" sz="1200" dirty="0">
                <a:latin typeface="Consolas" panose="020B0609020204030204" pitchFamily="49" charset="0"/>
              </a:rPr>
              <a:t>(1))/</a:t>
            </a:r>
            <a:r>
              <a:rPr lang="en-US" sz="1200" dirty="0" err="1">
                <a:latin typeface="Consolas" panose="020B0609020204030204" pitchFamily="49" charset="0"/>
              </a:rPr>
              <a:t>nt</a:t>
            </a:r>
            <a:endParaRPr lang="en-US" sz="1200" dirty="0">
              <a:latin typeface="Consolas" panose="020B0609020204030204" pitchFamily="49" charset="0"/>
            </a:endParaRPr>
          </a:p>
          <a:p>
            <a:pPr marL="0" indent="0">
              <a:buNone/>
            </a:pPr>
            <a:r>
              <a:rPr lang="en-US" sz="1200" dirty="0">
                <a:latin typeface="Consolas" panose="020B0609020204030204" pitchFamily="49" charset="0"/>
              </a:rPr>
              <a:t>  </a:t>
            </a:r>
          </a:p>
          <a:p>
            <a:pPr marL="0" indent="0">
              <a:buNone/>
            </a:pPr>
            <a:r>
              <a:rPr lang="en-US" sz="1200" dirty="0">
                <a:latin typeface="Consolas" panose="020B0609020204030204" pitchFamily="49" charset="0"/>
              </a:rPr>
              <a:t>    </a:t>
            </a:r>
            <a:r>
              <a:rPr lang="en-US" sz="1200" dirty="0" err="1">
                <a:latin typeface="Consolas" panose="020B0609020204030204" pitchFamily="49" charset="0"/>
              </a:rPr>
              <a:t>xs</a:t>
            </a:r>
            <a:r>
              <a:rPr lang="en-US" sz="1200" dirty="0">
                <a:latin typeface="Consolas" panose="020B0609020204030204" pitchFamily="49" charset="0"/>
              </a:rPr>
              <a:t> = </a:t>
            </a:r>
            <a:r>
              <a:rPr lang="en-US" sz="1200" dirty="0" err="1">
                <a:latin typeface="Consolas" panose="020B0609020204030204" pitchFamily="49" charset="0"/>
              </a:rPr>
              <a:t>linspace</a:t>
            </a:r>
            <a:r>
              <a:rPr lang="en-US" sz="1200" dirty="0">
                <a:latin typeface="Consolas" panose="020B0609020204030204" pitchFamily="49" charset="0"/>
              </a:rPr>
              <a:t>( </a:t>
            </a:r>
            <a:r>
              <a:rPr lang="en-US" sz="1200" dirty="0" err="1">
                <a:latin typeface="Consolas" panose="020B0609020204030204" pitchFamily="49" charset="0"/>
              </a:rPr>
              <a:t>x_rng</a:t>
            </a:r>
            <a:r>
              <a:rPr lang="en-US" sz="1200" dirty="0">
                <a:latin typeface="Consolas" panose="020B0609020204030204" pitchFamily="49" charset="0"/>
              </a:rPr>
              <a:t>(1), </a:t>
            </a:r>
            <a:r>
              <a:rPr lang="en-US" sz="1200" dirty="0" err="1">
                <a:latin typeface="Consolas" panose="020B0609020204030204" pitchFamily="49" charset="0"/>
              </a:rPr>
              <a:t>x_rng</a:t>
            </a:r>
            <a:r>
              <a:rPr lang="en-US" sz="1200" dirty="0">
                <a:latin typeface="Consolas" panose="020B0609020204030204" pitchFamily="49" charset="0"/>
              </a:rPr>
              <a:t>(2), </a:t>
            </a:r>
            <a:r>
              <a:rPr lang="en-US" sz="1200" dirty="0" err="1">
                <a:latin typeface="Consolas" panose="020B0609020204030204" pitchFamily="49" charset="0"/>
              </a:rPr>
              <a:t>nx</a:t>
            </a:r>
            <a:r>
              <a:rPr lang="en-US" sz="1200" dirty="0">
                <a:latin typeface="Consolas" panose="020B0609020204030204" pitchFamily="49" charset="0"/>
              </a:rPr>
              <a:t> + 1 )';</a:t>
            </a:r>
          </a:p>
          <a:p>
            <a:pPr marL="0" indent="0">
              <a:buNone/>
            </a:pPr>
            <a:r>
              <a:rPr lang="en-US" sz="1200" dirty="0">
                <a:latin typeface="Consolas" panose="020B0609020204030204" pitchFamily="49" charset="0"/>
              </a:rPr>
              <a:t>    </a:t>
            </a:r>
            <a:r>
              <a:rPr lang="en-US" sz="1200" dirty="0" err="1">
                <a:latin typeface="Consolas" panose="020B0609020204030204" pitchFamily="49" charset="0"/>
              </a:rPr>
              <a:t>ts</a:t>
            </a:r>
            <a:r>
              <a:rPr lang="en-US" sz="1200" dirty="0">
                <a:latin typeface="Consolas" panose="020B0609020204030204" pitchFamily="49" charset="0"/>
              </a:rPr>
              <a:t> = </a:t>
            </a:r>
            <a:r>
              <a:rPr lang="en-US" sz="1200" dirty="0" err="1">
                <a:latin typeface="Consolas" panose="020B0609020204030204" pitchFamily="49" charset="0"/>
              </a:rPr>
              <a:t>linspace</a:t>
            </a:r>
            <a:r>
              <a:rPr lang="en-US" sz="1200" dirty="0">
                <a:latin typeface="Consolas" panose="020B0609020204030204" pitchFamily="49" charset="0"/>
              </a:rPr>
              <a:t>( </a:t>
            </a:r>
            <a:r>
              <a:rPr lang="en-US" sz="1200" dirty="0" err="1">
                <a:latin typeface="Consolas" panose="020B0609020204030204" pitchFamily="49" charset="0"/>
              </a:rPr>
              <a:t>t_rng</a:t>
            </a:r>
            <a:r>
              <a:rPr lang="en-US" sz="1200" dirty="0">
                <a:latin typeface="Consolas" panose="020B0609020204030204" pitchFamily="49" charset="0"/>
              </a:rPr>
              <a:t>(1), </a:t>
            </a:r>
            <a:r>
              <a:rPr lang="en-US" sz="1200" dirty="0" err="1">
                <a:latin typeface="Consolas" panose="020B0609020204030204" pitchFamily="49" charset="0"/>
              </a:rPr>
              <a:t>t_rng</a:t>
            </a:r>
            <a:r>
              <a:rPr lang="en-US" sz="1200" dirty="0">
                <a:latin typeface="Consolas" panose="020B0609020204030204" pitchFamily="49" charset="0"/>
              </a:rPr>
              <a:t>(2), </a:t>
            </a:r>
            <a:r>
              <a:rPr lang="en-US" sz="1200" dirty="0" err="1">
                <a:latin typeface="Consolas" panose="020B0609020204030204" pitchFamily="49" charset="0"/>
              </a:rPr>
              <a:t>nt</a:t>
            </a:r>
            <a:r>
              <a:rPr lang="en-US" sz="1200" dirty="0">
                <a:latin typeface="Consolas" panose="020B0609020204030204" pitchFamily="49" charset="0"/>
              </a:rPr>
              <a:t> + 1 );</a:t>
            </a:r>
          </a:p>
          <a:p>
            <a:pPr marL="0" indent="0">
              <a:buNone/>
            </a:pPr>
            <a:r>
              <a:rPr lang="en-US" sz="1200" dirty="0">
                <a:latin typeface="Consolas" panose="020B0609020204030204" pitchFamily="49" charset="0"/>
              </a:rPr>
              <a:t>  </a:t>
            </a:r>
          </a:p>
          <a:p>
            <a:pPr marL="0" indent="0">
              <a:buNone/>
            </a:pPr>
            <a:r>
              <a:rPr lang="en-US" sz="1200" dirty="0">
                <a:latin typeface="Consolas" panose="020B0609020204030204" pitchFamily="49" charset="0"/>
              </a:rPr>
              <a:t>    Us = zeros( </a:t>
            </a:r>
            <a:r>
              <a:rPr lang="en-US" sz="1200" dirty="0" err="1">
                <a:latin typeface="Consolas" panose="020B0609020204030204" pitchFamily="49" charset="0"/>
              </a:rPr>
              <a:t>nx</a:t>
            </a:r>
            <a:r>
              <a:rPr lang="en-US" sz="1200" dirty="0">
                <a:latin typeface="Consolas" panose="020B0609020204030204" pitchFamily="49" charset="0"/>
              </a:rPr>
              <a:t> + 1, </a:t>
            </a:r>
            <a:r>
              <a:rPr lang="en-US" sz="1200" dirty="0" err="1">
                <a:latin typeface="Consolas" panose="020B0609020204030204" pitchFamily="49" charset="0"/>
              </a:rPr>
              <a:t>nt</a:t>
            </a:r>
            <a:r>
              <a:rPr lang="en-US" sz="1200" dirty="0">
                <a:latin typeface="Consolas" panose="020B0609020204030204" pitchFamily="49" charset="0"/>
              </a:rPr>
              <a:t> + 1 );</a:t>
            </a:r>
          </a:p>
          <a:p>
            <a:pPr marL="0" indent="0">
              <a:buNone/>
            </a:pPr>
            <a:r>
              <a:rPr lang="en-US" sz="1200" dirty="0">
                <a:latin typeface="Consolas" panose="020B0609020204030204" pitchFamily="49" charset="0"/>
              </a:rPr>
              <a:t>  </a:t>
            </a:r>
          </a:p>
          <a:p>
            <a:pPr marL="0" indent="0">
              <a:buNone/>
            </a:pPr>
            <a:r>
              <a:rPr lang="en-US" sz="1200" dirty="0">
                <a:latin typeface="Consolas" panose="020B0609020204030204" pitchFamily="49" charset="0"/>
              </a:rPr>
              <a:t>    for k = 2:nx</a:t>
            </a:r>
          </a:p>
          <a:p>
            <a:pPr marL="0" indent="0">
              <a:buNone/>
            </a:pPr>
            <a:r>
              <a:rPr lang="en-US" sz="1200" dirty="0">
                <a:latin typeface="Consolas" panose="020B0609020204030204" pitchFamily="49" charset="0"/>
              </a:rPr>
              <a:t>        Us(k, 1) = </a:t>
            </a:r>
            <a:r>
              <a:rPr lang="en-US" sz="1200" dirty="0" err="1">
                <a:latin typeface="Consolas" panose="020B0609020204030204" pitchFamily="49" charset="0"/>
              </a:rPr>
              <a:t>u_init</a:t>
            </a:r>
            <a:r>
              <a:rPr lang="en-US" sz="1200" dirty="0">
                <a:latin typeface="Consolas" panose="020B0609020204030204" pitchFamily="49" charset="0"/>
              </a:rPr>
              <a:t>( </a:t>
            </a:r>
            <a:r>
              <a:rPr lang="en-US" sz="1200" dirty="0" err="1">
                <a:latin typeface="Consolas" panose="020B0609020204030204" pitchFamily="49" charset="0"/>
              </a:rPr>
              <a:t>xs</a:t>
            </a:r>
            <a:r>
              <a:rPr lang="en-US" sz="1200" dirty="0">
                <a:latin typeface="Consolas" panose="020B0609020204030204" pitchFamily="49" charset="0"/>
              </a:rPr>
              <a:t>(k) );</a:t>
            </a:r>
          </a:p>
          <a:p>
            <a:pPr marL="0" indent="0">
              <a:buNone/>
            </a:pPr>
            <a:r>
              <a:rPr lang="en-US" sz="1200" dirty="0">
                <a:latin typeface="Consolas" panose="020B0609020204030204" pitchFamily="49" charset="0"/>
              </a:rPr>
              <a:t>    end</a:t>
            </a:r>
          </a:p>
          <a:p>
            <a:pPr marL="0" indent="0">
              <a:buNone/>
            </a:pPr>
            <a:r>
              <a:rPr lang="en-US" sz="1200" dirty="0">
                <a:latin typeface="Consolas" panose="020B0609020204030204" pitchFamily="49" charset="0"/>
              </a:rPr>
              <a:t>  </a:t>
            </a:r>
          </a:p>
          <a:p>
            <a:pPr marL="0" indent="0">
              <a:buNone/>
            </a:pPr>
            <a:r>
              <a:rPr lang="en-US" sz="1200" dirty="0">
                <a:latin typeface="Consolas" panose="020B0609020204030204" pitchFamily="49" charset="0"/>
              </a:rPr>
              <a:t>    Us([1, nx+1], 1) = </a:t>
            </a:r>
            <a:r>
              <a:rPr lang="en-US" sz="1200" dirty="0" err="1">
                <a:latin typeface="Consolas" panose="020B0609020204030204" pitchFamily="49" charset="0"/>
              </a:rPr>
              <a:t>u_bndry</a:t>
            </a:r>
            <a:r>
              <a:rPr lang="en-US" sz="1200" dirty="0">
                <a:latin typeface="Consolas" panose="020B0609020204030204" pitchFamily="49" charset="0"/>
              </a:rPr>
              <a:t>( </a:t>
            </a:r>
            <a:r>
              <a:rPr lang="en-US" sz="1200" dirty="0" err="1">
                <a:latin typeface="Consolas" panose="020B0609020204030204" pitchFamily="49" charset="0"/>
              </a:rPr>
              <a:t>ts</a:t>
            </a:r>
            <a:r>
              <a:rPr lang="en-US" sz="1200" dirty="0">
                <a:latin typeface="Consolas" panose="020B0609020204030204" pitchFamily="49" charset="0"/>
              </a:rPr>
              <a:t>(1) );</a:t>
            </a:r>
          </a:p>
          <a:p>
            <a:pPr marL="0" indent="0">
              <a:buNone/>
            </a:pPr>
            <a:r>
              <a:rPr lang="en-US" sz="1200" dirty="0">
                <a:latin typeface="Consolas" panose="020B0609020204030204" pitchFamily="49" charset="0"/>
              </a:rPr>
              <a:t>  </a:t>
            </a:r>
          </a:p>
          <a:p>
            <a:pPr marL="0" indent="0">
              <a:buNone/>
            </a:pPr>
            <a:r>
              <a:rPr lang="en-US" sz="1200" dirty="0">
                <a:latin typeface="Consolas" panose="020B0609020204030204" pitchFamily="49" charset="0"/>
              </a:rPr>
              <a:t>    for ell = 1:nt</a:t>
            </a:r>
          </a:p>
          <a:p>
            <a:pPr marL="0" indent="0">
              <a:buNone/>
            </a:pPr>
            <a:r>
              <a:rPr lang="en-US" sz="1200" dirty="0">
                <a:latin typeface="Consolas" panose="020B0609020204030204" pitchFamily="49" charset="0"/>
              </a:rPr>
              <a:t>        for k = 2:nx</a:t>
            </a:r>
          </a:p>
          <a:p>
            <a:pPr marL="0" indent="0">
              <a:buNone/>
            </a:pPr>
            <a:r>
              <a:rPr lang="en-US" sz="1200" dirty="0">
                <a:latin typeface="Consolas" panose="020B0609020204030204" pitchFamily="49" charset="0"/>
              </a:rPr>
              <a:t>            Us(k, ell + 1) = Us(k, ell) ...</a:t>
            </a:r>
          </a:p>
          <a:p>
            <a:pPr marL="0" indent="0">
              <a:buNone/>
            </a:pPr>
            <a:r>
              <a:rPr lang="en-US" sz="1200" dirty="0">
                <a:latin typeface="Consolas" panose="020B0609020204030204" pitchFamily="49" charset="0"/>
              </a:rPr>
              <a:t>                      + alpha*dt*(Us(k-1, ell) - 2*Us(k, ell) + Us(k+1, ell))/h^2;</a:t>
            </a:r>
          </a:p>
          <a:p>
            <a:pPr marL="0" indent="0">
              <a:buNone/>
            </a:pPr>
            <a:r>
              <a:rPr lang="en-US" sz="1200" dirty="0">
                <a:latin typeface="Consolas" panose="020B0609020204030204" pitchFamily="49" charset="0"/>
              </a:rPr>
              <a:t>        end</a:t>
            </a:r>
          </a:p>
          <a:p>
            <a:pPr marL="0" indent="0">
              <a:buNone/>
            </a:pPr>
            <a:endParaRPr lang="en-US" sz="1200" dirty="0">
              <a:latin typeface="Consolas" panose="020B0609020204030204" pitchFamily="49" charset="0"/>
            </a:endParaRPr>
          </a:p>
          <a:p>
            <a:pPr marL="0" indent="0">
              <a:buNone/>
            </a:pPr>
            <a:r>
              <a:rPr lang="en-US" sz="1200" dirty="0">
                <a:latin typeface="Consolas" panose="020B0609020204030204" pitchFamily="49" charset="0"/>
              </a:rPr>
              <a:t>        Us([1, nx+1], ell+1) = </a:t>
            </a:r>
            <a:r>
              <a:rPr lang="en-US" sz="1200" dirty="0" err="1">
                <a:latin typeface="Consolas" panose="020B0609020204030204" pitchFamily="49" charset="0"/>
              </a:rPr>
              <a:t>u_bndry</a:t>
            </a:r>
            <a:r>
              <a:rPr lang="en-US" sz="1200" dirty="0">
                <a:latin typeface="Consolas" panose="020B0609020204030204" pitchFamily="49" charset="0"/>
              </a:rPr>
              <a:t>( </a:t>
            </a:r>
            <a:r>
              <a:rPr lang="en-US" sz="1200" dirty="0" err="1">
                <a:latin typeface="Consolas" panose="020B0609020204030204" pitchFamily="49" charset="0"/>
              </a:rPr>
              <a:t>ts</a:t>
            </a:r>
            <a:r>
              <a:rPr lang="en-US" sz="1200" dirty="0">
                <a:latin typeface="Consolas" panose="020B0609020204030204" pitchFamily="49" charset="0"/>
              </a:rPr>
              <a:t>(ell+1) );</a:t>
            </a:r>
          </a:p>
          <a:p>
            <a:pPr marL="0" indent="0">
              <a:buNone/>
            </a:pPr>
            <a:r>
              <a:rPr lang="en-US" sz="1200" dirty="0">
                <a:latin typeface="Consolas" panose="020B0609020204030204" pitchFamily="49" charset="0"/>
              </a:rPr>
              <a:t>    end</a:t>
            </a:r>
          </a:p>
          <a:p>
            <a:pPr marL="0" indent="0">
              <a:buNone/>
            </a:pPr>
            <a:r>
              <a:rPr lang="en-US" sz="1200" dirty="0">
                <a:latin typeface="Consolas" panose="020B0609020204030204" pitchFamily="49" charset="0"/>
              </a:rPr>
              <a:t>end</a:t>
            </a:r>
          </a:p>
        </p:txBody>
      </p:sp>
      <p:sp>
        <p:nvSpPr>
          <p:cNvPr id="4" name="Footer Placeholder 3">
            <a:extLst>
              <a:ext uri="{FF2B5EF4-FFF2-40B4-BE49-F238E27FC236}">
                <a16:creationId xmlns:a16="http://schemas.microsoft.com/office/drawing/2014/main" id="{9722013A-E4D1-4E40-B6A9-B575D818D721}"/>
              </a:ext>
            </a:extLst>
          </p:cNvPr>
          <p:cNvSpPr>
            <a:spLocks noGrp="1"/>
          </p:cNvSpPr>
          <p:nvPr>
            <p:ph type="ftr" sz="quarter" idx="11"/>
          </p:nvPr>
        </p:nvSpPr>
        <p:spPr/>
        <p:txBody>
          <a:bodyPr/>
          <a:lstStyle/>
          <a:p>
            <a:r>
              <a:rPr lang="en-US"/>
              <a:t>The heat equation</a:t>
            </a:r>
            <a:endParaRPr lang="en-CA" dirty="0"/>
          </a:p>
        </p:txBody>
      </p:sp>
      <p:sp>
        <p:nvSpPr>
          <p:cNvPr id="5" name="Slide Number Placeholder 4">
            <a:extLst>
              <a:ext uri="{FF2B5EF4-FFF2-40B4-BE49-F238E27FC236}">
                <a16:creationId xmlns:a16="http://schemas.microsoft.com/office/drawing/2014/main" id="{28A4F80D-23BC-4C10-9A55-18683C82FACA}"/>
              </a:ext>
            </a:extLst>
          </p:cNvPr>
          <p:cNvSpPr>
            <a:spLocks noGrp="1"/>
          </p:cNvSpPr>
          <p:nvPr>
            <p:ph type="sldNum" sz="quarter" idx="12"/>
          </p:nvPr>
        </p:nvSpPr>
        <p:spPr/>
        <p:txBody>
          <a:bodyPr/>
          <a:lstStyle/>
          <a:p>
            <a:fld id="{42EF6DC8-DA9C-4533-8A40-BB00A2545AF8}" type="slidenum">
              <a:rPr lang="en-CA" smtClean="0"/>
              <a:pPr/>
              <a:t>14</a:t>
            </a:fld>
            <a:endParaRPr lang="en-CA"/>
          </a:p>
        </p:txBody>
      </p:sp>
      <p:sp>
        <p:nvSpPr>
          <p:cNvPr id="14" name="TextBox 13">
            <a:extLst>
              <a:ext uri="{FF2B5EF4-FFF2-40B4-BE49-F238E27FC236}">
                <a16:creationId xmlns:a16="http://schemas.microsoft.com/office/drawing/2014/main" id="{1BAFBD81-660E-416C-9156-8F8CCAFEBE03}"/>
              </a:ext>
            </a:extLst>
          </p:cNvPr>
          <p:cNvSpPr txBox="1"/>
          <p:nvPr/>
        </p:nvSpPr>
        <p:spPr>
          <a:xfrm>
            <a:off x="5373148" y="1616076"/>
            <a:ext cx="2588004" cy="584775"/>
          </a:xfrm>
          <a:prstGeom prst="rect">
            <a:avLst/>
          </a:prstGeom>
          <a:noFill/>
        </p:spPr>
        <p:txBody>
          <a:bodyPr wrap="square">
            <a:spAutoFit/>
          </a:bodyPr>
          <a:lstStyle/>
          <a:p>
            <a:r>
              <a:rPr kumimoji="0" lang="en-US" sz="1600" b="0" i="0" u="none" strike="noStrike" kern="1200" cap="none" spc="0" normalizeH="0" baseline="0" noProof="0" dirty="0">
                <a:ln>
                  <a:noFill/>
                </a:ln>
                <a:solidFill>
                  <a:prstClr val="white"/>
                </a:solidFill>
                <a:effectLst/>
                <a:uLnTx/>
                <a:uFillTx/>
                <a:latin typeface="Consolas" panose="020B0609020204030204" pitchFamily="49" charset="0"/>
                <a:ea typeface="Cambria" panose="02040503050406030204" pitchFamily="18" charset="0"/>
                <a:cs typeface="Times New Roman" panose="02020603050405020304" pitchFamily="18" charset="0"/>
              </a:rPr>
              <a:t>alpha</a:t>
            </a:r>
            <a:r>
              <a:rPr kumimoji="0" lang="en-US" sz="16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Times New Roman" panose="02020603050405020304" pitchFamily="18" charset="0"/>
              </a:rPr>
              <a:t> </a:t>
            </a:r>
          </a:p>
          <a:p>
            <a:r>
              <a:rPr lang="en-US" sz="1600" dirty="0">
                <a:solidFill>
                  <a:prstClr val="white"/>
                </a:solidFill>
                <a:latin typeface="Cambria" panose="02040503050406030204" pitchFamily="18" charset="0"/>
                <a:ea typeface="Cambria" panose="02040503050406030204" pitchFamily="18" charset="0"/>
                <a:cs typeface="Times New Roman" panose="02020603050405020304" pitchFamily="18" charset="0"/>
              </a:rPr>
              <a:t>The diffusivity coefficient</a:t>
            </a:r>
            <a:endParaRPr lang="en-US" sz="2400" dirty="0">
              <a:latin typeface="Cambria" panose="02040503050406030204" pitchFamily="18" charset="0"/>
              <a:ea typeface="Cambria" panose="02040503050406030204" pitchFamily="18" charset="0"/>
            </a:endParaRPr>
          </a:p>
        </p:txBody>
      </p:sp>
      <p:sp>
        <p:nvSpPr>
          <p:cNvPr id="15" name="TextBox 14">
            <a:extLst>
              <a:ext uri="{FF2B5EF4-FFF2-40B4-BE49-F238E27FC236}">
                <a16:creationId xmlns:a16="http://schemas.microsoft.com/office/drawing/2014/main" id="{B1B3F38C-2E6B-493A-8EA4-E0552D5C7FD6}"/>
              </a:ext>
            </a:extLst>
          </p:cNvPr>
          <p:cNvSpPr txBox="1"/>
          <p:nvPr/>
        </p:nvSpPr>
        <p:spPr>
          <a:xfrm>
            <a:off x="5373147" y="1870906"/>
            <a:ext cx="3217179" cy="584775"/>
          </a:xfrm>
          <a:prstGeom prst="rect">
            <a:avLst/>
          </a:prstGeom>
          <a:noFill/>
        </p:spPr>
        <p:txBody>
          <a:bodyPr wrap="square">
            <a:spAutoFit/>
          </a:bodyPr>
          <a:lstStyle/>
          <a:p>
            <a:r>
              <a:rPr kumimoji="0" lang="en-US" sz="1600" b="0" i="0" u="none" strike="noStrike" kern="1200" cap="none" spc="0" normalizeH="0" baseline="0" noProof="0" dirty="0" err="1">
                <a:ln>
                  <a:noFill/>
                </a:ln>
                <a:solidFill>
                  <a:prstClr val="white"/>
                </a:solidFill>
                <a:effectLst/>
                <a:uLnTx/>
                <a:uFillTx/>
                <a:latin typeface="Consolas" panose="020B0609020204030204" pitchFamily="49" charset="0"/>
                <a:ea typeface="Cambria" panose="02040503050406030204" pitchFamily="18" charset="0"/>
                <a:cs typeface="Times New Roman" panose="02020603050405020304" pitchFamily="18" charset="0"/>
              </a:rPr>
              <a:t>x_rng</a:t>
            </a:r>
            <a:r>
              <a:rPr kumimoji="0" lang="en-US" sz="16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Times New Roman" panose="02020603050405020304" pitchFamily="18" charset="0"/>
              </a:rPr>
              <a:t> </a:t>
            </a:r>
          </a:p>
          <a:p>
            <a:r>
              <a:rPr lang="en-US" sz="1600" dirty="0">
                <a:solidFill>
                  <a:prstClr val="white"/>
                </a:solidFill>
                <a:latin typeface="Cambria" panose="02040503050406030204" pitchFamily="18" charset="0"/>
                <a:ea typeface="Cambria" panose="02040503050406030204" pitchFamily="18" charset="0"/>
                <a:cs typeface="Times New Roman" panose="02020603050405020304" pitchFamily="18" charset="0"/>
              </a:rPr>
              <a:t>A 2-dimensional vector [</a:t>
            </a:r>
            <a:r>
              <a:rPr lang="en-US" sz="1600" i="1" dirty="0">
                <a:solidFill>
                  <a:prstClr val="white"/>
                </a:solidFill>
                <a:latin typeface="Cambria" panose="02040503050406030204" pitchFamily="18" charset="0"/>
                <a:ea typeface="Cambria" panose="02040503050406030204" pitchFamily="18" charset="0"/>
                <a:cs typeface="Times New Roman" panose="02020603050405020304" pitchFamily="18" charset="0"/>
              </a:rPr>
              <a:t>a</a:t>
            </a:r>
            <a:r>
              <a:rPr lang="en-US" sz="1600" dirty="0">
                <a:solidFill>
                  <a:prstClr val="white"/>
                </a:solidFill>
                <a:latin typeface="Cambria" panose="02040503050406030204" pitchFamily="18" charset="0"/>
                <a:ea typeface="Cambria" panose="02040503050406030204" pitchFamily="18" charset="0"/>
                <a:cs typeface="Times New Roman" panose="02020603050405020304" pitchFamily="18" charset="0"/>
              </a:rPr>
              <a:t>, </a:t>
            </a:r>
            <a:r>
              <a:rPr lang="en-US" sz="1600" i="1" dirty="0">
                <a:solidFill>
                  <a:prstClr val="white"/>
                </a:solidFill>
                <a:latin typeface="Cambria" panose="02040503050406030204" pitchFamily="18" charset="0"/>
                <a:ea typeface="Cambria" panose="02040503050406030204" pitchFamily="18" charset="0"/>
                <a:cs typeface="Times New Roman" panose="02020603050405020304" pitchFamily="18" charset="0"/>
              </a:rPr>
              <a:t>b</a:t>
            </a:r>
            <a:r>
              <a:rPr lang="en-US" sz="1600" dirty="0">
                <a:solidFill>
                  <a:prstClr val="white"/>
                </a:solidFill>
                <a:latin typeface="Cambria" panose="02040503050406030204" pitchFamily="18" charset="0"/>
                <a:ea typeface="Cambria" panose="02040503050406030204" pitchFamily="18" charset="0"/>
                <a:cs typeface="Times New Roman" panose="02020603050405020304" pitchFamily="18" charset="0"/>
              </a:rPr>
              <a:t>]</a:t>
            </a:r>
            <a:endParaRPr lang="en-US" sz="2400" dirty="0">
              <a:latin typeface="Cambria" panose="02040503050406030204" pitchFamily="18" charset="0"/>
              <a:ea typeface="Cambria" panose="02040503050406030204" pitchFamily="18" charset="0"/>
            </a:endParaRPr>
          </a:p>
        </p:txBody>
      </p:sp>
      <p:sp>
        <p:nvSpPr>
          <p:cNvPr id="16" name="TextBox 15">
            <a:extLst>
              <a:ext uri="{FF2B5EF4-FFF2-40B4-BE49-F238E27FC236}">
                <a16:creationId xmlns:a16="http://schemas.microsoft.com/office/drawing/2014/main" id="{1D9B386F-4B40-4A02-BFBB-5A242DF4691A}"/>
              </a:ext>
            </a:extLst>
          </p:cNvPr>
          <p:cNvSpPr txBox="1"/>
          <p:nvPr/>
        </p:nvSpPr>
        <p:spPr>
          <a:xfrm>
            <a:off x="5373146" y="2125736"/>
            <a:ext cx="3217179" cy="584775"/>
          </a:xfrm>
          <a:prstGeom prst="rect">
            <a:avLst/>
          </a:prstGeom>
          <a:noFill/>
        </p:spPr>
        <p:txBody>
          <a:bodyPr wrap="square">
            <a:spAutoFit/>
          </a:bodyPr>
          <a:lstStyle/>
          <a:p>
            <a:r>
              <a:rPr kumimoji="0" lang="en-US" sz="1600" b="0" i="0" u="none" strike="noStrike" kern="1200" cap="none" spc="0" normalizeH="0" baseline="0" noProof="0" dirty="0" err="1">
                <a:ln>
                  <a:noFill/>
                </a:ln>
                <a:solidFill>
                  <a:prstClr val="white"/>
                </a:solidFill>
                <a:effectLst/>
                <a:uLnTx/>
                <a:uFillTx/>
                <a:latin typeface="Consolas" panose="020B0609020204030204" pitchFamily="49" charset="0"/>
                <a:ea typeface="Cambria" panose="02040503050406030204" pitchFamily="18" charset="0"/>
                <a:cs typeface="Times New Roman" panose="02020603050405020304" pitchFamily="18" charset="0"/>
              </a:rPr>
              <a:t>t_rng</a:t>
            </a:r>
            <a:r>
              <a:rPr kumimoji="0" lang="en-US" sz="16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Times New Roman" panose="02020603050405020304" pitchFamily="18" charset="0"/>
              </a:rPr>
              <a:t> </a:t>
            </a:r>
          </a:p>
          <a:p>
            <a:r>
              <a:rPr lang="en-US" sz="1600" dirty="0">
                <a:solidFill>
                  <a:prstClr val="white"/>
                </a:solidFill>
                <a:latin typeface="Cambria" panose="02040503050406030204" pitchFamily="18" charset="0"/>
                <a:ea typeface="Cambria" panose="02040503050406030204" pitchFamily="18" charset="0"/>
                <a:cs typeface="Times New Roman" panose="02020603050405020304" pitchFamily="18" charset="0"/>
              </a:rPr>
              <a:t>A 2-dimensional vector [</a:t>
            </a:r>
            <a:r>
              <a:rPr lang="en-US" sz="1600" i="1" dirty="0">
                <a:solidFill>
                  <a:prstClr val="white"/>
                </a:solidFill>
                <a:latin typeface="Cambria" panose="02040503050406030204" pitchFamily="18" charset="0"/>
                <a:ea typeface="Cambria" panose="02040503050406030204" pitchFamily="18" charset="0"/>
                <a:cs typeface="Times New Roman" panose="02020603050405020304" pitchFamily="18" charset="0"/>
              </a:rPr>
              <a:t>t</a:t>
            </a:r>
            <a:r>
              <a:rPr lang="en-US" sz="1600" baseline="-25000" dirty="0">
                <a:solidFill>
                  <a:prstClr val="white"/>
                </a:solidFill>
                <a:latin typeface="Cambria" panose="02040503050406030204" pitchFamily="18" charset="0"/>
                <a:ea typeface="Cambria" panose="02040503050406030204" pitchFamily="18" charset="0"/>
                <a:cs typeface="Times New Roman" panose="02020603050405020304" pitchFamily="18" charset="0"/>
              </a:rPr>
              <a:t>0</a:t>
            </a:r>
            <a:r>
              <a:rPr lang="en-US" sz="1600" dirty="0">
                <a:solidFill>
                  <a:prstClr val="white"/>
                </a:solidFill>
                <a:latin typeface="Cambria" panose="02040503050406030204" pitchFamily="18" charset="0"/>
                <a:ea typeface="Cambria" panose="02040503050406030204" pitchFamily="18" charset="0"/>
                <a:cs typeface="Times New Roman" panose="02020603050405020304" pitchFamily="18" charset="0"/>
              </a:rPr>
              <a:t>, </a:t>
            </a:r>
            <a:r>
              <a:rPr lang="en-US" sz="1600" i="1" dirty="0" err="1">
                <a:solidFill>
                  <a:prstClr val="white"/>
                </a:solidFill>
                <a:latin typeface="Cambria" panose="02040503050406030204" pitchFamily="18" charset="0"/>
                <a:ea typeface="Cambria" panose="02040503050406030204" pitchFamily="18" charset="0"/>
                <a:cs typeface="Times New Roman" panose="02020603050405020304" pitchFamily="18" charset="0"/>
              </a:rPr>
              <a:t>t</a:t>
            </a:r>
            <a:r>
              <a:rPr lang="en-US" sz="1600" i="1" baseline="-25000" dirty="0" err="1">
                <a:solidFill>
                  <a:prstClr val="white"/>
                </a:solidFill>
                <a:latin typeface="Cambria" panose="02040503050406030204" pitchFamily="18" charset="0"/>
                <a:ea typeface="Cambria" panose="02040503050406030204" pitchFamily="18" charset="0"/>
                <a:cs typeface="Times New Roman" panose="02020603050405020304" pitchFamily="18" charset="0"/>
              </a:rPr>
              <a:t>f</a:t>
            </a:r>
            <a:r>
              <a:rPr lang="en-US" sz="1600" dirty="0">
                <a:solidFill>
                  <a:prstClr val="white"/>
                </a:solidFill>
                <a:latin typeface="Cambria" panose="02040503050406030204" pitchFamily="18" charset="0"/>
                <a:ea typeface="Cambria" panose="02040503050406030204" pitchFamily="18" charset="0"/>
                <a:cs typeface="Times New Roman" panose="02020603050405020304" pitchFamily="18" charset="0"/>
              </a:rPr>
              <a:t>]</a:t>
            </a:r>
            <a:endParaRPr lang="en-US" sz="2400" dirty="0">
              <a:latin typeface="Cambria" panose="02040503050406030204" pitchFamily="18" charset="0"/>
              <a:ea typeface="Cambria" panose="02040503050406030204" pitchFamily="18" charset="0"/>
            </a:endParaRPr>
          </a:p>
        </p:txBody>
      </p:sp>
      <p:sp>
        <p:nvSpPr>
          <p:cNvPr id="17" name="TextBox 16">
            <a:extLst>
              <a:ext uri="{FF2B5EF4-FFF2-40B4-BE49-F238E27FC236}">
                <a16:creationId xmlns:a16="http://schemas.microsoft.com/office/drawing/2014/main" id="{A8D5FBE1-1BA2-4E7B-B812-24BBE4706459}"/>
              </a:ext>
            </a:extLst>
          </p:cNvPr>
          <p:cNvSpPr txBox="1"/>
          <p:nvPr/>
        </p:nvSpPr>
        <p:spPr>
          <a:xfrm>
            <a:off x="5373145" y="2380566"/>
            <a:ext cx="3217179" cy="1077218"/>
          </a:xfrm>
          <a:prstGeom prst="rect">
            <a:avLst/>
          </a:prstGeom>
          <a:noFill/>
        </p:spPr>
        <p:txBody>
          <a:bodyPr wrap="square">
            <a:spAutoFit/>
          </a:bodyPr>
          <a:lstStyle/>
          <a:p>
            <a:r>
              <a:rPr kumimoji="0" lang="en-US" sz="1600" b="0" i="0" u="none" strike="noStrike" kern="1200" cap="none" spc="0" normalizeH="0" baseline="0" noProof="0" dirty="0" err="1">
                <a:ln>
                  <a:noFill/>
                </a:ln>
                <a:solidFill>
                  <a:prstClr val="white"/>
                </a:solidFill>
                <a:effectLst/>
                <a:uLnTx/>
                <a:uFillTx/>
                <a:latin typeface="Consolas" panose="020B0609020204030204" pitchFamily="49" charset="0"/>
                <a:ea typeface="Cambria" panose="02040503050406030204" pitchFamily="18" charset="0"/>
                <a:cs typeface="Times New Roman" panose="02020603050405020304" pitchFamily="18" charset="0"/>
              </a:rPr>
              <a:t>u_init</a:t>
            </a:r>
            <a:endParaRPr kumimoji="0" lang="en-US" sz="16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Times New Roman" panose="02020603050405020304" pitchFamily="18" charset="0"/>
            </a:endParaRPr>
          </a:p>
          <a:p>
            <a:r>
              <a:rPr lang="en-US" sz="1600" dirty="0">
                <a:solidFill>
                  <a:prstClr val="white"/>
                </a:solidFill>
                <a:latin typeface="Cambria" panose="02040503050406030204" pitchFamily="18" charset="0"/>
                <a:ea typeface="Cambria" panose="02040503050406030204" pitchFamily="18" charset="0"/>
                <a:cs typeface="Times New Roman" panose="02020603050405020304" pitchFamily="18" charset="0"/>
              </a:rPr>
              <a:t>A function of the spatial variable </a:t>
            </a:r>
            <a:r>
              <a:rPr lang="en-US" sz="1600" i="1" dirty="0">
                <a:solidFill>
                  <a:prstClr val="white"/>
                </a:solidFill>
                <a:latin typeface="Cambria" panose="02040503050406030204" pitchFamily="18" charset="0"/>
                <a:ea typeface="Cambria" panose="02040503050406030204" pitchFamily="18" charset="0"/>
                <a:cs typeface="Times New Roman" panose="02020603050405020304" pitchFamily="18" charset="0"/>
              </a:rPr>
              <a:t>x</a:t>
            </a:r>
            <a:r>
              <a:rPr lang="en-US" sz="1600" dirty="0">
                <a:solidFill>
                  <a:prstClr val="white"/>
                </a:solidFill>
                <a:latin typeface="Cambria" panose="02040503050406030204" pitchFamily="18" charset="0"/>
                <a:ea typeface="Cambria" panose="02040503050406030204" pitchFamily="18" charset="0"/>
                <a:cs typeface="Times New Roman" panose="02020603050405020304" pitchFamily="18" charset="0"/>
              </a:rPr>
              <a:t> that gives the initial state at that point</a:t>
            </a:r>
            <a:endParaRPr lang="en-US" sz="2400" dirty="0">
              <a:latin typeface="Cambria" panose="02040503050406030204" pitchFamily="18" charset="0"/>
              <a:ea typeface="Cambria" panose="02040503050406030204" pitchFamily="18" charset="0"/>
            </a:endParaRPr>
          </a:p>
        </p:txBody>
      </p:sp>
      <p:sp>
        <p:nvSpPr>
          <p:cNvPr id="18" name="TextBox 17">
            <a:extLst>
              <a:ext uri="{FF2B5EF4-FFF2-40B4-BE49-F238E27FC236}">
                <a16:creationId xmlns:a16="http://schemas.microsoft.com/office/drawing/2014/main" id="{FDBD253D-6E01-4BBA-9C46-4BD8B2865266}"/>
              </a:ext>
            </a:extLst>
          </p:cNvPr>
          <p:cNvSpPr txBox="1"/>
          <p:nvPr/>
        </p:nvSpPr>
        <p:spPr>
          <a:xfrm>
            <a:off x="5373144" y="2635396"/>
            <a:ext cx="3217179" cy="1569660"/>
          </a:xfrm>
          <a:prstGeom prst="rect">
            <a:avLst/>
          </a:prstGeom>
          <a:noFill/>
        </p:spPr>
        <p:txBody>
          <a:bodyPr wrap="square">
            <a:spAutoFit/>
          </a:bodyPr>
          <a:lstStyle/>
          <a:p>
            <a:r>
              <a:rPr kumimoji="0" lang="en-US" sz="1600" b="0" i="0" u="none" strike="noStrike" kern="1200" cap="none" spc="0" normalizeH="0" baseline="0" noProof="0" dirty="0" err="1">
                <a:ln>
                  <a:noFill/>
                </a:ln>
                <a:solidFill>
                  <a:prstClr val="white"/>
                </a:solidFill>
                <a:effectLst/>
                <a:uLnTx/>
                <a:uFillTx/>
                <a:latin typeface="Consolas" panose="020B0609020204030204" pitchFamily="49" charset="0"/>
                <a:ea typeface="Cambria" panose="02040503050406030204" pitchFamily="18" charset="0"/>
                <a:cs typeface="Times New Roman" panose="02020603050405020304" pitchFamily="18" charset="0"/>
              </a:rPr>
              <a:t>u_bndry</a:t>
            </a:r>
            <a:endParaRPr kumimoji="0" lang="en-US" sz="16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Times New Roman" panose="02020603050405020304" pitchFamily="18" charset="0"/>
            </a:endParaRPr>
          </a:p>
          <a:p>
            <a:r>
              <a:rPr lang="en-US" sz="1600" dirty="0">
                <a:solidFill>
                  <a:prstClr val="white"/>
                </a:solidFill>
                <a:latin typeface="Cambria" panose="02040503050406030204" pitchFamily="18" charset="0"/>
                <a:ea typeface="Cambria" panose="02040503050406030204" pitchFamily="18" charset="0"/>
                <a:cs typeface="Times New Roman" panose="02020603050405020304" pitchFamily="18" charset="0"/>
              </a:rPr>
              <a:t>A function of the time variable </a:t>
            </a:r>
            <a:r>
              <a:rPr lang="en-US" sz="1600" i="1" dirty="0">
                <a:solidFill>
                  <a:prstClr val="white"/>
                </a:solidFill>
                <a:latin typeface="Cambria" panose="02040503050406030204" pitchFamily="18" charset="0"/>
                <a:ea typeface="Cambria" panose="02040503050406030204" pitchFamily="18" charset="0"/>
                <a:cs typeface="Times New Roman" panose="02020603050405020304" pitchFamily="18" charset="0"/>
              </a:rPr>
              <a:t>t</a:t>
            </a:r>
            <a:r>
              <a:rPr lang="en-US" sz="1600" dirty="0">
                <a:solidFill>
                  <a:prstClr val="white"/>
                </a:solidFill>
                <a:latin typeface="Cambria" panose="02040503050406030204" pitchFamily="18" charset="0"/>
                <a:ea typeface="Cambria" panose="02040503050406030204" pitchFamily="18" charset="0"/>
                <a:cs typeface="Times New Roman" panose="02020603050405020304" pitchFamily="18" charset="0"/>
              </a:rPr>
              <a:t> that returns a 2-dimensional vector giving the left and right boundary values at that point in time</a:t>
            </a:r>
            <a:endParaRPr lang="en-US" sz="2400" dirty="0">
              <a:latin typeface="Cambria" panose="02040503050406030204" pitchFamily="18" charset="0"/>
              <a:ea typeface="Cambria" panose="02040503050406030204" pitchFamily="18" charset="0"/>
            </a:endParaRPr>
          </a:p>
        </p:txBody>
      </p:sp>
      <p:sp>
        <p:nvSpPr>
          <p:cNvPr id="19" name="TextBox 18">
            <a:extLst>
              <a:ext uri="{FF2B5EF4-FFF2-40B4-BE49-F238E27FC236}">
                <a16:creationId xmlns:a16="http://schemas.microsoft.com/office/drawing/2014/main" id="{917AC0C8-9AFC-4EFF-A7EA-83FC24530FE9}"/>
              </a:ext>
            </a:extLst>
          </p:cNvPr>
          <p:cNvSpPr txBox="1"/>
          <p:nvPr/>
        </p:nvSpPr>
        <p:spPr>
          <a:xfrm>
            <a:off x="5373143" y="2890226"/>
            <a:ext cx="3217179" cy="830997"/>
          </a:xfrm>
          <a:prstGeom prst="rect">
            <a:avLst/>
          </a:prstGeom>
          <a:noFill/>
        </p:spPr>
        <p:txBody>
          <a:bodyPr wrap="square">
            <a:spAutoFit/>
          </a:bodyPr>
          <a:lstStyle/>
          <a:p>
            <a:r>
              <a:rPr kumimoji="0" lang="en-US" sz="1600" b="0" i="0" u="none" strike="noStrike" kern="1200" cap="none" spc="0" normalizeH="0" baseline="0" noProof="0" dirty="0" err="1">
                <a:ln>
                  <a:noFill/>
                </a:ln>
                <a:solidFill>
                  <a:prstClr val="white"/>
                </a:solidFill>
                <a:effectLst/>
                <a:uLnTx/>
                <a:uFillTx/>
                <a:latin typeface="Consolas" panose="020B0609020204030204" pitchFamily="49" charset="0"/>
                <a:ea typeface="Cambria" panose="02040503050406030204" pitchFamily="18" charset="0"/>
                <a:cs typeface="Times New Roman" panose="02020603050405020304" pitchFamily="18" charset="0"/>
              </a:rPr>
              <a:t>nx</a:t>
            </a:r>
            <a:endParaRPr kumimoji="0" lang="en-US" sz="16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Times New Roman" panose="02020603050405020304" pitchFamily="18" charset="0"/>
            </a:endParaRPr>
          </a:p>
          <a:p>
            <a:r>
              <a:rPr lang="en-US" sz="1600" dirty="0">
                <a:solidFill>
                  <a:prstClr val="white"/>
                </a:solidFill>
                <a:latin typeface="Cambria" panose="02040503050406030204" pitchFamily="18" charset="0"/>
                <a:ea typeface="Cambria" panose="02040503050406030204" pitchFamily="18" charset="0"/>
                <a:cs typeface="Times New Roman" panose="02020603050405020304" pitchFamily="18" charset="0"/>
              </a:rPr>
              <a:t>The number of sub-intervals we will break the interval [</a:t>
            </a:r>
            <a:r>
              <a:rPr lang="en-US" sz="1600" i="1" dirty="0">
                <a:solidFill>
                  <a:prstClr val="white"/>
                </a:solidFill>
                <a:latin typeface="Cambria" panose="02040503050406030204" pitchFamily="18" charset="0"/>
                <a:ea typeface="Cambria" panose="02040503050406030204" pitchFamily="18" charset="0"/>
                <a:cs typeface="Times New Roman" panose="02020603050405020304" pitchFamily="18" charset="0"/>
              </a:rPr>
              <a:t>a</a:t>
            </a:r>
            <a:r>
              <a:rPr lang="en-US" sz="1600" dirty="0">
                <a:solidFill>
                  <a:prstClr val="white"/>
                </a:solidFill>
                <a:latin typeface="Cambria" panose="02040503050406030204" pitchFamily="18" charset="0"/>
                <a:ea typeface="Cambria" panose="02040503050406030204" pitchFamily="18" charset="0"/>
                <a:cs typeface="Times New Roman" panose="02020603050405020304" pitchFamily="18" charset="0"/>
              </a:rPr>
              <a:t>, </a:t>
            </a:r>
            <a:r>
              <a:rPr lang="en-US" sz="1600" i="1" dirty="0">
                <a:solidFill>
                  <a:prstClr val="white"/>
                </a:solidFill>
                <a:latin typeface="Cambria" panose="02040503050406030204" pitchFamily="18" charset="0"/>
                <a:ea typeface="Cambria" panose="02040503050406030204" pitchFamily="18" charset="0"/>
                <a:cs typeface="Times New Roman" panose="02020603050405020304" pitchFamily="18" charset="0"/>
              </a:rPr>
              <a:t>b</a:t>
            </a:r>
            <a:r>
              <a:rPr lang="en-US" sz="1600" dirty="0">
                <a:solidFill>
                  <a:prstClr val="white"/>
                </a:solidFill>
                <a:latin typeface="Cambria" panose="02040503050406030204" pitchFamily="18" charset="0"/>
                <a:ea typeface="Cambria" panose="02040503050406030204" pitchFamily="18" charset="0"/>
                <a:cs typeface="Times New Roman" panose="02020603050405020304" pitchFamily="18" charset="0"/>
              </a:rPr>
              <a:t>] into</a:t>
            </a:r>
            <a:endParaRPr lang="en-US" sz="2400" dirty="0">
              <a:latin typeface="Cambria" panose="02040503050406030204" pitchFamily="18" charset="0"/>
              <a:ea typeface="Cambria" panose="02040503050406030204" pitchFamily="18" charset="0"/>
            </a:endParaRPr>
          </a:p>
        </p:txBody>
      </p:sp>
      <p:pic>
        <p:nvPicPr>
          <p:cNvPr id="6" name="Audio 5">
            <a:hlinkClick r:id="" action="ppaction://media"/>
            <a:extLst>
              <a:ext uri="{FF2B5EF4-FFF2-40B4-BE49-F238E27FC236}">
                <a16:creationId xmlns:a16="http://schemas.microsoft.com/office/drawing/2014/main" id="{EEE771CD-AA7D-4CDC-AB8B-27F8188E60DF}"/>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2528284252"/>
      </p:ext>
    </p:extLst>
  </p:cSld>
  <p:clrMapOvr>
    <a:masterClrMapping/>
  </p:clrMapOvr>
  <mc:AlternateContent xmlns:mc="http://schemas.openxmlformats.org/markup-compatibility/2006" xmlns:p14="http://schemas.microsoft.com/office/powerpoint/2010/main">
    <mc:Choice Requires="p14">
      <p:transition spd="slow" p14:dur="2000" advTm="322046"/>
    </mc:Choice>
    <mc:Fallback xmlns="">
      <p:transition spd="slow" advTm="3220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1" nodeType="clickEffect">
                                  <p:stCondLst>
                                    <p:cond delay="0"/>
                                  </p:stCondLst>
                                  <p:childTnLst>
                                    <p:set>
                                      <p:cBhvr>
                                        <p:cTn id="14" dur="1" fill="hold">
                                          <p:stCondLst>
                                            <p:cond delay="0"/>
                                          </p:stCondLst>
                                        </p:cTn>
                                        <p:tgtEl>
                                          <p:spTgt spid="14"/>
                                        </p:tgtEl>
                                        <p:attrNameLst>
                                          <p:attrName>style.visibility</p:attrName>
                                        </p:attrNameLst>
                                      </p:cBhvr>
                                      <p:to>
                                        <p:strVal val="hidden"/>
                                      </p:to>
                                    </p:set>
                                  </p:childTnLst>
                                </p:cTn>
                              </p:par>
                              <p:par>
                                <p:cTn id="15" presetID="1" presetClass="entr" presetSubtype="0" fill="hold" grpId="0" nodeType="withEffect">
                                  <p:stCondLst>
                                    <p:cond delay="0"/>
                                  </p:stCondLst>
                                  <p:childTnLst>
                                    <p:set>
                                      <p:cBhvr>
                                        <p:cTn id="16" dur="1" fill="hold">
                                          <p:stCondLst>
                                            <p:cond delay="0"/>
                                          </p:stCondLst>
                                        </p:cTn>
                                        <p:tgtEl>
                                          <p:spTgt spid="1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xit" presetSubtype="0" fill="hold" grpId="1" nodeType="clickEffect">
                                  <p:stCondLst>
                                    <p:cond delay="0"/>
                                  </p:stCondLst>
                                  <p:childTnLst>
                                    <p:set>
                                      <p:cBhvr>
                                        <p:cTn id="20" dur="1" fill="hold">
                                          <p:stCondLst>
                                            <p:cond delay="0"/>
                                          </p:stCondLst>
                                        </p:cTn>
                                        <p:tgtEl>
                                          <p:spTgt spid="15"/>
                                        </p:tgtEl>
                                        <p:attrNameLst>
                                          <p:attrName>style.visibility</p:attrName>
                                        </p:attrNameLst>
                                      </p:cBhvr>
                                      <p:to>
                                        <p:strVal val="hidden"/>
                                      </p:to>
                                    </p:set>
                                  </p:childTnLst>
                                </p:cTn>
                              </p:par>
                              <p:par>
                                <p:cTn id="21" presetID="1" presetClass="entr" presetSubtype="0" fill="hold" grpId="0" nodeType="with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16"/>
                                        </p:tgtEl>
                                        <p:attrNameLst>
                                          <p:attrName>style.visibility</p:attrName>
                                        </p:attrNameLst>
                                      </p:cBhvr>
                                      <p:to>
                                        <p:strVal val="hidden"/>
                                      </p:to>
                                    </p:set>
                                  </p:childTnLst>
                                </p:cTn>
                              </p:par>
                              <p:par>
                                <p:cTn id="27" presetID="1" presetClass="entr" presetSubtype="0" fill="hold" grpId="0" nodeType="withEffect">
                                  <p:stCondLst>
                                    <p:cond delay="0"/>
                                  </p:stCondLst>
                                  <p:childTnLst>
                                    <p:set>
                                      <p:cBhvr>
                                        <p:cTn id="28" dur="1" fill="hold">
                                          <p:stCondLst>
                                            <p:cond delay="0"/>
                                          </p:stCondLst>
                                        </p:cTn>
                                        <p:tgtEl>
                                          <p:spTgt spid="17"/>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xit" presetSubtype="0" fill="hold" grpId="1" nodeType="clickEffect">
                                  <p:stCondLst>
                                    <p:cond delay="0"/>
                                  </p:stCondLst>
                                  <p:childTnLst>
                                    <p:set>
                                      <p:cBhvr>
                                        <p:cTn id="32" dur="1" fill="hold">
                                          <p:stCondLst>
                                            <p:cond delay="0"/>
                                          </p:stCondLst>
                                        </p:cTn>
                                        <p:tgtEl>
                                          <p:spTgt spid="17"/>
                                        </p:tgtEl>
                                        <p:attrNameLst>
                                          <p:attrName>style.visibility</p:attrName>
                                        </p:attrNameLst>
                                      </p:cBhvr>
                                      <p:to>
                                        <p:strVal val="hidden"/>
                                      </p:to>
                                    </p:set>
                                  </p:childTnLst>
                                </p:cTn>
                              </p:par>
                              <p:par>
                                <p:cTn id="33" presetID="1" presetClass="entr" presetSubtype="0" fill="hold" grpId="0" nodeType="with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1" nodeType="clickEffect">
                                  <p:stCondLst>
                                    <p:cond delay="0"/>
                                  </p:stCondLst>
                                  <p:childTnLst>
                                    <p:set>
                                      <p:cBhvr>
                                        <p:cTn id="38" dur="1" fill="hold">
                                          <p:stCondLst>
                                            <p:cond delay="0"/>
                                          </p:stCondLst>
                                        </p:cTn>
                                        <p:tgtEl>
                                          <p:spTgt spid="18"/>
                                        </p:tgtEl>
                                        <p:attrNameLst>
                                          <p:attrName>style.visibility</p:attrName>
                                        </p:attrNameLst>
                                      </p:cBhvr>
                                      <p:to>
                                        <p:strVal val="hidden"/>
                                      </p:to>
                                    </p:set>
                                  </p:childTnLst>
                                </p:cTn>
                              </p:par>
                              <p:par>
                                <p:cTn id="39" presetID="1" presetClass="entr" presetSubtype="0" fill="hold" grpId="0" nodeType="withEffect">
                                  <p:stCondLst>
                                    <p:cond delay="0"/>
                                  </p:stCondLst>
                                  <p:childTnLst>
                                    <p:set>
                                      <p:cBhvr>
                                        <p:cTn id="40" dur="1" fill="hold">
                                          <p:stCondLst>
                                            <p:cond delay="0"/>
                                          </p:stCondLst>
                                        </p:cTn>
                                        <p:tgtEl>
                                          <p:spTgt spid="19"/>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xit" presetSubtype="0" fill="hold" grpId="1" nodeType="clickEffect">
                                  <p:stCondLst>
                                    <p:cond delay="0"/>
                                  </p:stCondLst>
                                  <p:childTnLst>
                                    <p:set>
                                      <p:cBhvr>
                                        <p:cTn id="44" dur="1" fill="hold">
                                          <p:stCondLst>
                                            <p:cond delay="0"/>
                                          </p:stCondLst>
                                        </p:cTn>
                                        <p:tgtEl>
                                          <p:spTgt spid="19"/>
                                        </p:tgtEl>
                                        <p:attrNameLst>
                                          <p:attrName>style.visibility</p:attrName>
                                        </p:attrNameLst>
                                      </p:cBhvr>
                                      <p:to>
                                        <p:strVal val="hidden"/>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nodeType="clickEffect">
                                  <p:stCondLst>
                                    <p:cond delay="0"/>
                                  </p:stCondLst>
                                  <p:childTnLst>
                                    <p:set>
                                      <p:cBhvr>
                                        <p:cTn id="5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nodeType="clickEffect">
                                  <p:stCondLst>
                                    <p:cond delay="0"/>
                                  </p:stCondLst>
                                  <p:childTnLst>
                                    <p:set>
                                      <p:cBhvr>
                                        <p:cTn id="6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nodeType="clickEffect">
                                  <p:stCondLst>
                                    <p:cond delay="0"/>
                                  </p:stCondLst>
                                  <p:childTnLst>
                                    <p:set>
                                      <p:cBhvr>
                                        <p:cTn id="6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nodeType="clickEffect">
                                  <p:stCondLst>
                                    <p:cond delay="0"/>
                                  </p:stCondLst>
                                  <p:childTnLst>
                                    <p:set>
                                      <p:cBhvr>
                                        <p:cTn id="6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nodeType="clickEffect">
                                  <p:stCondLst>
                                    <p:cond delay="0"/>
                                  </p:stCondLst>
                                  <p:childTnLst>
                                    <p:set>
                                      <p:cBhvr>
                                        <p:cTn id="72" dur="1" fill="hold">
                                          <p:stCondLst>
                                            <p:cond delay="0"/>
                                          </p:stCondLst>
                                        </p:cTn>
                                        <p:tgtEl>
                                          <p:spTgt spid="3">
                                            <p:txEl>
                                              <p:pRg st="11" end="11"/>
                                            </p:txEl>
                                          </p:spTgt>
                                        </p:tgtEl>
                                        <p:attrNameLst>
                                          <p:attrName>style.visibility</p:attrName>
                                        </p:attrNameLst>
                                      </p:cBhvr>
                                      <p:to>
                                        <p:strVal val="visible"/>
                                      </p:to>
                                    </p:set>
                                  </p:childTnLst>
                                </p:cTn>
                              </p:par>
                              <p:par>
                                <p:cTn id="73" presetID="1" presetClass="entr" presetSubtype="0" fill="hold" nodeType="withEffect">
                                  <p:stCondLst>
                                    <p:cond delay="0"/>
                                  </p:stCondLst>
                                  <p:childTnLst>
                                    <p:set>
                                      <p:cBhvr>
                                        <p:cTn id="74" dur="1" fill="hold">
                                          <p:stCondLst>
                                            <p:cond delay="0"/>
                                          </p:stCondLst>
                                        </p:cTn>
                                        <p:tgtEl>
                                          <p:spTgt spid="3">
                                            <p:txEl>
                                              <p:pRg st="12" end="12"/>
                                            </p:txEl>
                                          </p:spTgt>
                                        </p:tgtEl>
                                        <p:attrNameLst>
                                          <p:attrName>style.visibility</p:attrName>
                                        </p:attrNameLst>
                                      </p:cBhvr>
                                      <p:to>
                                        <p:strVal val="visible"/>
                                      </p:to>
                                    </p:set>
                                  </p:childTnLst>
                                </p:cTn>
                              </p:par>
                              <p:par>
                                <p:cTn id="75" presetID="1" presetClass="entr" presetSubtype="0" fill="hold" nodeType="withEffect">
                                  <p:stCondLst>
                                    <p:cond delay="0"/>
                                  </p:stCondLst>
                                  <p:childTnLst>
                                    <p:set>
                                      <p:cBhvr>
                                        <p:cTn id="7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77" fill="hold">
                      <p:stCondLst>
                        <p:cond delay="indefinite"/>
                      </p:stCondLst>
                      <p:childTnLst>
                        <p:par>
                          <p:cTn id="78" fill="hold">
                            <p:stCondLst>
                              <p:cond delay="0"/>
                            </p:stCondLst>
                            <p:childTnLst>
                              <p:par>
                                <p:cTn id="79" presetID="1" presetClass="entr" presetSubtype="0" fill="hold" nodeType="clickEffect">
                                  <p:stCondLst>
                                    <p:cond delay="0"/>
                                  </p:stCondLst>
                                  <p:childTnLst>
                                    <p:set>
                                      <p:cBhvr>
                                        <p:cTn id="80"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par>
                    <p:cTn id="81" fill="hold">
                      <p:stCondLst>
                        <p:cond delay="indefinite"/>
                      </p:stCondLst>
                      <p:childTnLst>
                        <p:par>
                          <p:cTn id="82" fill="hold">
                            <p:stCondLst>
                              <p:cond delay="0"/>
                            </p:stCondLst>
                            <p:childTnLst>
                              <p:par>
                                <p:cTn id="83" presetID="1" presetClass="entr" presetSubtype="0" fill="hold" nodeType="clickEffect">
                                  <p:stCondLst>
                                    <p:cond delay="0"/>
                                  </p:stCondLst>
                                  <p:childTnLst>
                                    <p:set>
                                      <p:cBhvr>
                                        <p:cTn id="84" dur="1" fill="hold">
                                          <p:stCondLst>
                                            <p:cond delay="0"/>
                                          </p:stCondLst>
                                        </p:cTn>
                                        <p:tgtEl>
                                          <p:spTgt spid="3">
                                            <p:txEl>
                                              <p:pRg st="17" end="17"/>
                                            </p:txEl>
                                          </p:spTgt>
                                        </p:tgtEl>
                                        <p:attrNameLst>
                                          <p:attrName>style.visibility</p:attrName>
                                        </p:attrNameLst>
                                      </p:cBhvr>
                                      <p:to>
                                        <p:strVal val="visible"/>
                                      </p:to>
                                    </p:set>
                                  </p:childTnLst>
                                </p:cTn>
                              </p:par>
                              <p:par>
                                <p:cTn id="85" presetID="1" presetClass="entr" presetSubtype="0" fill="hold" nodeType="withEffect">
                                  <p:stCondLst>
                                    <p:cond delay="0"/>
                                  </p:stCondLst>
                                  <p:childTnLst>
                                    <p:set>
                                      <p:cBhvr>
                                        <p:cTn id="86" dur="1" fill="hold">
                                          <p:stCondLst>
                                            <p:cond delay="0"/>
                                          </p:stCondLst>
                                        </p:cTn>
                                        <p:tgtEl>
                                          <p:spTgt spid="3">
                                            <p:txEl>
                                              <p:pRg st="24" end="24"/>
                                            </p:txEl>
                                          </p:spTgt>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nodeType="clickEffect">
                                  <p:stCondLst>
                                    <p:cond delay="0"/>
                                  </p:stCondLst>
                                  <p:childTnLst>
                                    <p:set>
                                      <p:cBhvr>
                                        <p:cTn id="90" dur="1" fill="hold">
                                          <p:stCondLst>
                                            <p:cond delay="0"/>
                                          </p:stCondLst>
                                        </p:cTn>
                                        <p:tgtEl>
                                          <p:spTgt spid="3">
                                            <p:txEl>
                                              <p:pRg st="18" end="18"/>
                                            </p:txEl>
                                          </p:spTgt>
                                        </p:tgtEl>
                                        <p:attrNameLst>
                                          <p:attrName>style.visibility</p:attrName>
                                        </p:attrNameLst>
                                      </p:cBhvr>
                                      <p:to>
                                        <p:strVal val="visible"/>
                                      </p:to>
                                    </p:set>
                                  </p:childTnLst>
                                </p:cTn>
                              </p:par>
                              <p:par>
                                <p:cTn id="91" presetID="1" presetClass="entr" presetSubtype="0" fill="hold" nodeType="withEffect">
                                  <p:stCondLst>
                                    <p:cond delay="0"/>
                                  </p:stCondLst>
                                  <p:childTnLst>
                                    <p:set>
                                      <p:cBhvr>
                                        <p:cTn id="92" dur="1" fill="hold">
                                          <p:stCondLst>
                                            <p:cond delay="0"/>
                                          </p:stCondLst>
                                        </p:cTn>
                                        <p:tgtEl>
                                          <p:spTgt spid="3">
                                            <p:txEl>
                                              <p:pRg st="21" end="21"/>
                                            </p:txEl>
                                          </p:spTgt>
                                        </p:tgtEl>
                                        <p:attrNameLst>
                                          <p:attrName>style.visibility</p:attrName>
                                        </p:attrNameLst>
                                      </p:cBhvr>
                                      <p:to>
                                        <p:strVal val="visible"/>
                                      </p:to>
                                    </p:set>
                                  </p:childTnLst>
                                </p:cTn>
                              </p:par>
                            </p:childTnLst>
                          </p:cTn>
                        </p:par>
                      </p:childTnLst>
                    </p:cTn>
                  </p:par>
                  <p:par>
                    <p:cTn id="93" fill="hold">
                      <p:stCondLst>
                        <p:cond delay="indefinite"/>
                      </p:stCondLst>
                      <p:childTnLst>
                        <p:par>
                          <p:cTn id="94" fill="hold">
                            <p:stCondLst>
                              <p:cond delay="0"/>
                            </p:stCondLst>
                            <p:childTnLst>
                              <p:par>
                                <p:cTn id="95" presetID="1" presetClass="entr" presetSubtype="0" fill="hold" nodeType="clickEffect">
                                  <p:stCondLst>
                                    <p:cond delay="0"/>
                                  </p:stCondLst>
                                  <p:childTnLst>
                                    <p:set>
                                      <p:cBhvr>
                                        <p:cTn id="96" dur="1" fill="hold">
                                          <p:stCondLst>
                                            <p:cond delay="0"/>
                                          </p:stCondLst>
                                        </p:cTn>
                                        <p:tgtEl>
                                          <p:spTgt spid="3">
                                            <p:txEl>
                                              <p:pRg st="19" end="19"/>
                                            </p:txEl>
                                          </p:spTgt>
                                        </p:tgtEl>
                                        <p:attrNameLst>
                                          <p:attrName>style.visibility</p:attrName>
                                        </p:attrNameLst>
                                      </p:cBhvr>
                                      <p:to>
                                        <p:strVal val="visible"/>
                                      </p:to>
                                    </p:set>
                                  </p:childTnLst>
                                </p:cTn>
                              </p:par>
                              <p:par>
                                <p:cTn id="97" presetID="1" presetClass="entr" presetSubtype="0" fill="hold" nodeType="withEffect">
                                  <p:stCondLst>
                                    <p:cond delay="0"/>
                                  </p:stCondLst>
                                  <p:childTnLst>
                                    <p:set>
                                      <p:cBhvr>
                                        <p:cTn id="98" dur="1" fill="hold">
                                          <p:stCondLst>
                                            <p:cond delay="0"/>
                                          </p:stCondLst>
                                        </p:cTn>
                                        <p:tgtEl>
                                          <p:spTgt spid="3">
                                            <p:txEl>
                                              <p:pRg st="20" end="20"/>
                                            </p:txEl>
                                          </p:spTgt>
                                        </p:tgtEl>
                                        <p:attrNameLst>
                                          <p:attrName>style.visibility</p:attrName>
                                        </p:attrNameLst>
                                      </p:cBhvr>
                                      <p:to>
                                        <p:strVal val="visible"/>
                                      </p:to>
                                    </p:set>
                                  </p:childTnLst>
                                </p:cTn>
                              </p:par>
                            </p:childTnLst>
                          </p:cTn>
                        </p:par>
                      </p:childTnLst>
                    </p:cTn>
                  </p:par>
                  <p:par>
                    <p:cTn id="99" fill="hold">
                      <p:stCondLst>
                        <p:cond delay="indefinite"/>
                      </p:stCondLst>
                      <p:childTnLst>
                        <p:par>
                          <p:cTn id="100" fill="hold">
                            <p:stCondLst>
                              <p:cond delay="0"/>
                            </p:stCondLst>
                            <p:childTnLst>
                              <p:par>
                                <p:cTn id="101" presetID="1" presetClass="entr" presetSubtype="0" fill="hold" nodeType="clickEffect">
                                  <p:stCondLst>
                                    <p:cond delay="0"/>
                                  </p:stCondLst>
                                  <p:childTnLst>
                                    <p:set>
                                      <p:cBhvr>
                                        <p:cTn id="102" dur="1" fill="hold">
                                          <p:stCondLst>
                                            <p:cond delay="0"/>
                                          </p:stCondLst>
                                        </p:cTn>
                                        <p:tgtEl>
                                          <p:spTgt spid="3">
                                            <p:txEl>
                                              <p:pRg st="23" end="2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3" fill="hold" display="0">
                  <p:stCondLst>
                    <p:cond delay="indefinite"/>
                  </p:stCondLst>
                  <p:endCondLst>
                    <p:cond evt="onStopAudio" delay="0">
                      <p:tgtEl>
                        <p:sldTgt/>
                      </p:tgtEl>
                    </p:cond>
                  </p:endCondLst>
                </p:cTn>
                <p:tgtEl>
                  <p:spTgt spid="6"/>
                </p:tgtEl>
              </p:cMediaNode>
            </p:audio>
          </p:childTnLst>
        </p:cTn>
      </p:par>
    </p:tnLst>
    <p:bldLst>
      <p:bldP spid="14" grpId="0"/>
      <p:bldP spid="14" grpId="1"/>
      <p:bldP spid="15" grpId="0"/>
      <p:bldP spid="15" grpId="1"/>
      <p:bldP spid="16" grpId="0"/>
      <p:bldP spid="16" grpId="1"/>
      <p:bldP spid="17" grpId="0"/>
      <p:bldP spid="17" grpId="1"/>
      <p:bldP spid="18" grpId="0"/>
      <p:bldP spid="18" grpId="1"/>
      <p:bldP spid="19" grpId="0"/>
      <p:bldP spid="19" grpId="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F9366-C56C-44E4-B5ED-2CF35D022DAF}"/>
              </a:ext>
            </a:extLst>
          </p:cNvPr>
          <p:cNvSpPr>
            <a:spLocks noGrp="1"/>
          </p:cNvSpPr>
          <p:nvPr>
            <p:ph type="title"/>
          </p:nvPr>
        </p:nvSpPr>
        <p:spPr/>
        <p:txBody>
          <a:bodyPr/>
          <a:lstStyle/>
          <a:p>
            <a:r>
              <a:rPr lang="en-US" dirty="0"/>
              <a:t>Implementation</a:t>
            </a:r>
          </a:p>
        </p:txBody>
      </p:sp>
      <p:sp>
        <p:nvSpPr>
          <p:cNvPr id="3" name="Content Placeholder 2">
            <a:extLst>
              <a:ext uri="{FF2B5EF4-FFF2-40B4-BE49-F238E27FC236}">
                <a16:creationId xmlns:a16="http://schemas.microsoft.com/office/drawing/2014/main" id="{7A3033E7-B98D-42EB-B578-1080284E5876}"/>
              </a:ext>
            </a:extLst>
          </p:cNvPr>
          <p:cNvSpPr>
            <a:spLocks noGrp="1"/>
          </p:cNvSpPr>
          <p:nvPr>
            <p:ph idx="1"/>
          </p:nvPr>
        </p:nvSpPr>
        <p:spPr/>
        <p:txBody>
          <a:bodyPr/>
          <a:lstStyle/>
          <a:p>
            <a:r>
              <a:rPr lang="en-US" dirty="0"/>
              <a:t>Why not just program this in C++?</a:t>
            </a:r>
          </a:p>
          <a:p>
            <a:pPr lvl="1"/>
            <a:r>
              <a:rPr lang="en-US" dirty="0"/>
              <a:t>It seems like a straight-forward translation</a:t>
            </a:r>
          </a:p>
          <a:p>
            <a:pPr lvl="1"/>
            <a:endParaRPr lang="en-US" dirty="0"/>
          </a:p>
          <a:p>
            <a:r>
              <a:rPr lang="en-US" dirty="0" err="1"/>
              <a:t>M</a:t>
            </a:r>
            <a:r>
              <a:rPr lang="en-US" cap="small" dirty="0" err="1"/>
              <a:t>atlab</a:t>
            </a:r>
            <a:r>
              <a:rPr lang="en-US" dirty="0"/>
              <a:t> is an interpreted language, meaning it is, in general, slow</a:t>
            </a:r>
          </a:p>
          <a:p>
            <a:pPr lvl="1"/>
            <a:r>
              <a:rPr lang="en-US" dirty="0"/>
              <a:t>There are, however, functions, that simply call compiled routines</a:t>
            </a:r>
          </a:p>
          <a:p>
            <a:pPr lvl="1"/>
            <a:r>
              <a:rPr lang="en-US" dirty="0"/>
              <a:t>Calling a compiled routine can be as fast as authoring that function in C++</a:t>
            </a:r>
          </a:p>
          <a:p>
            <a:pPr lvl="1"/>
            <a:endParaRPr lang="en-US" dirty="0"/>
          </a:p>
          <a:p>
            <a:r>
              <a:rPr lang="en-US" dirty="0"/>
              <a:t>Where can we accomplish such a speed up?</a:t>
            </a:r>
          </a:p>
        </p:txBody>
      </p:sp>
      <p:sp>
        <p:nvSpPr>
          <p:cNvPr id="4" name="Footer Placeholder 3">
            <a:extLst>
              <a:ext uri="{FF2B5EF4-FFF2-40B4-BE49-F238E27FC236}">
                <a16:creationId xmlns:a16="http://schemas.microsoft.com/office/drawing/2014/main" id="{E1B9BE70-DA83-4CB0-835C-7257D935BFAB}"/>
              </a:ext>
            </a:extLst>
          </p:cNvPr>
          <p:cNvSpPr>
            <a:spLocks noGrp="1"/>
          </p:cNvSpPr>
          <p:nvPr>
            <p:ph type="ftr" sz="quarter" idx="11"/>
          </p:nvPr>
        </p:nvSpPr>
        <p:spPr/>
        <p:txBody>
          <a:bodyPr/>
          <a:lstStyle/>
          <a:p>
            <a:r>
              <a:rPr lang="en-US"/>
              <a:t>The heat equation</a:t>
            </a:r>
            <a:endParaRPr lang="en-CA" dirty="0"/>
          </a:p>
        </p:txBody>
      </p:sp>
      <p:sp>
        <p:nvSpPr>
          <p:cNvPr id="5" name="Slide Number Placeholder 4">
            <a:extLst>
              <a:ext uri="{FF2B5EF4-FFF2-40B4-BE49-F238E27FC236}">
                <a16:creationId xmlns:a16="http://schemas.microsoft.com/office/drawing/2014/main" id="{79CAC440-5C5D-4F82-A8FD-C649F79F4379}"/>
              </a:ext>
            </a:extLst>
          </p:cNvPr>
          <p:cNvSpPr>
            <a:spLocks noGrp="1"/>
          </p:cNvSpPr>
          <p:nvPr>
            <p:ph type="sldNum" sz="quarter" idx="12"/>
          </p:nvPr>
        </p:nvSpPr>
        <p:spPr/>
        <p:txBody>
          <a:bodyPr/>
          <a:lstStyle/>
          <a:p>
            <a:fld id="{42EF6DC8-DA9C-4533-8A40-BB00A2545AF8}" type="slidenum">
              <a:rPr lang="en-CA" smtClean="0"/>
              <a:pPr/>
              <a:t>15</a:t>
            </a:fld>
            <a:endParaRPr lang="en-CA"/>
          </a:p>
        </p:txBody>
      </p:sp>
      <p:pic>
        <p:nvPicPr>
          <p:cNvPr id="6" name="Audio 5">
            <a:hlinkClick r:id="" action="ppaction://media"/>
            <a:extLst>
              <a:ext uri="{FF2B5EF4-FFF2-40B4-BE49-F238E27FC236}">
                <a16:creationId xmlns:a16="http://schemas.microsoft.com/office/drawing/2014/main" id="{AF690D41-8FC2-4C66-A460-D6DE4B1AA897}"/>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4089263752"/>
      </p:ext>
    </p:extLst>
  </p:cSld>
  <p:clrMapOvr>
    <a:masterClrMapping/>
  </p:clrMapOvr>
  <mc:AlternateContent xmlns:mc="http://schemas.openxmlformats.org/markup-compatibility/2006" xmlns:p14="http://schemas.microsoft.com/office/powerpoint/2010/main">
    <mc:Choice Requires="p14">
      <p:transition spd="slow" p14:dur="2000" advTm="102935"/>
    </mc:Choice>
    <mc:Fallback xmlns="">
      <p:transition spd="slow" advTm="1029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803E4-2CD8-4DFB-81CA-C73B71BDB692}"/>
              </a:ext>
            </a:extLst>
          </p:cNvPr>
          <p:cNvSpPr>
            <a:spLocks noGrp="1"/>
          </p:cNvSpPr>
          <p:nvPr>
            <p:ph type="title"/>
          </p:nvPr>
        </p:nvSpPr>
        <p:spPr/>
        <p:txBody>
          <a:bodyPr/>
          <a:lstStyle/>
          <a:p>
            <a:r>
              <a:rPr lang="en-US" dirty="0"/>
              <a:t>Implementation</a:t>
            </a:r>
          </a:p>
        </p:txBody>
      </p:sp>
      <p:sp>
        <p:nvSpPr>
          <p:cNvPr id="3" name="Content Placeholder 2">
            <a:extLst>
              <a:ext uri="{FF2B5EF4-FFF2-40B4-BE49-F238E27FC236}">
                <a16:creationId xmlns:a16="http://schemas.microsoft.com/office/drawing/2014/main" id="{046DFC4D-CE2B-46F4-B9B8-F7FAE7CC418B}"/>
              </a:ext>
            </a:extLst>
          </p:cNvPr>
          <p:cNvSpPr>
            <a:spLocks noGrp="1"/>
          </p:cNvSpPr>
          <p:nvPr>
            <p:ph idx="1"/>
          </p:nvPr>
        </p:nvSpPr>
        <p:spPr>
          <a:xfrm>
            <a:off x="457200" y="1502411"/>
            <a:ext cx="8229600" cy="4852205"/>
          </a:xfrm>
        </p:spPr>
        <p:txBody>
          <a:bodyPr>
            <a:noAutofit/>
          </a:body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Times New Roman" panose="02020603050405020304" pitchFamily="18" charset="0"/>
              </a:rPr>
              <a:t>Many vector-based functions execute faster than a corresponding for loop:</a:t>
            </a:r>
          </a:p>
          <a:p>
            <a:pPr marL="800100" lvl="2" indent="0">
              <a:buNone/>
            </a:pPr>
            <a:r>
              <a:rPr lang="en-US" sz="1600" dirty="0">
                <a:latin typeface="Consolas" panose="020B0609020204030204" pitchFamily="49" charset="0"/>
              </a:rPr>
              <a:t>for k = 2:nx</a:t>
            </a:r>
          </a:p>
          <a:p>
            <a:pPr marL="800100" lvl="2" indent="0">
              <a:buNone/>
            </a:pPr>
            <a:r>
              <a:rPr lang="en-US" sz="1600" dirty="0">
                <a:latin typeface="Consolas" panose="020B0609020204030204" pitchFamily="49" charset="0"/>
              </a:rPr>
              <a:t>    Us(k, 1) = </a:t>
            </a:r>
            <a:r>
              <a:rPr lang="en-US" sz="1600" dirty="0" err="1">
                <a:latin typeface="Consolas" panose="020B0609020204030204" pitchFamily="49" charset="0"/>
              </a:rPr>
              <a:t>u_init</a:t>
            </a:r>
            <a:r>
              <a:rPr lang="en-US" sz="1600" dirty="0">
                <a:latin typeface="Consolas" panose="020B0609020204030204" pitchFamily="49" charset="0"/>
              </a:rPr>
              <a:t>( </a:t>
            </a:r>
            <a:r>
              <a:rPr lang="en-US" sz="1600" dirty="0" err="1">
                <a:latin typeface="Consolas" panose="020B0609020204030204" pitchFamily="49" charset="0"/>
              </a:rPr>
              <a:t>xs</a:t>
            </a:r>
            <a:r>
              <a:rPr lang="en-US" sz="1600" dirty="0">
                <a:latin typeface="Consolas" panose="020B0609020204030204" pitchFamily="49" charset="0"/>
              </a:rPr>
              <a:t>(k) );</a:t>
            </a:r>
          </a:p>
          <a:p>
            <a:pPr marL="800100" lvl="2" indent="0">
              <a:buNone/>
            </a:pPr>
            <a:r>
              <a:rPr lang="en-US" sz="1600" dirty="0">
                <a:latin typeface="Consolas" panose="020B0609020204030204" pitchFamily="49" charset="0"/>
              </a:rPr>
              <a:t>end</a:t>
            </a:r>
          </a:p>
          <a:p>
            <a:pPr marL="800100" lvl="2" indent="0">
              <a:buNone/>
            </a:pPr>
            <a:endParaRPr lang="en-US" sz="1600" dirty="0">
              <a:latin typeface="Consolas" panose="020B0609020204030204" pitchFamily="49" charset="0"/>
            </a:endParaRPr>
          </a:p>
          <a:p>
            <a:pPr marL="800100" lvl="2" indent="0">
              <a:buNone/>
            </a:pPr>
            <a:r>
              <a:rPr lang="en-US" sz="1600" dirty="0">
                <a:solidFill>
                  <a:srgbClr val="00B0F0"/>
                </a:solidFill>
                <a:latin typeface="Consolas" panose="020B0609020204030204" pitchFamily="49" charset="0"/>
              </a:rPr>
              <a:t>Us(2:nx, 1) = </a:t>
            </a:r>
            <a:r>
              <a:rPr lang="en-US" sz="1600" dirty="0" err="1">
                <a:solidFill>
                  <a:srgbClr val="00B0F0"/>
                </a:solidFill>
                <a:latin typeface="Consolas" panose="020B0609020204030204" pitchFamily="49" charset="0"/>
              </a:rPr>
              <a:t>u_init</a:t>
            </a:r>
            <a:r>
              <a:rPr lang="en-US" sz="1600" dirty="0">
                <a:solidFill>
                  <a:srgbClr val="00B0F0"/>
                </a:solidFill>
                <a:latin typeface="Consolas" panose="020B0609020204030204" pitchFamily="49" charset="0"/>
              </a:rPr>
              <a:t>( </a:t>
            </a:r>
            <a:r>
              <a:rPr lang="en-US" sz="1600" dirty="0" err="1">
                <a:solidFill>
                  <a:srgbClr val="00B0F0"/>
                </a:solidFill>
                <a:latin typeface="Consolas" panose="020B0609020204030204" pitchFamily="49" charset="0"/>
              </a:rPr>
              <a:t>xs</a:t>
            </a:r>
            <a:r>
              <a:rPr lang="en-US" sz="1600" dirty="0">
                <a:solidFill>
                  <a:srgbClr val="00B0F0"/>
                </a:solidFill>
                <a:latin typeface="Consolas" panose="020B0609020204030204" pitchFamily="49" charset="0"/>
              </a:rPr>
              <a:t>(2:nx) );</a:t>
            </a:r>
          </a:p>
          <a:p>
            <a:pPr lvl="1"/>
            <a:endParaRPr lang="en-US" dirty="0"/>
          </a:p>
          <a:p>
            <a:pPr lvl="1"/>
            <a:r>
              <a:rPr lang="en-US" dirty="0"/>
              <a:t>This requires that </a:t>
            </a:r>
            <a:r>
              <a:rPr lang="en-US" dirty="0" err="1">
                <a:latin typeface="Consolas" panose="020B0609020204030204" pitchFamily="49" charset="0"/>
              </a:rPr>
              <a:t>u_init</a:t>
            </a:r>
            <a:r>
              <a:rPr lang="en-US" dirty="0"/>
              <a:t> work on a vector-valued argument</a:t>
            </a:r>
          </a:p>
          <a:p>
            <a:pPr marL="800100" marR="0" lvl="2"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effectLst/>
                <a:uLnTx/>
                <a:uFillTx/>
                <a:latin typeface="Consolas" panose="020B0609020204030204" pitchFamily="49" charset="0"/>
                <a:ea typeface="Cambria" panose="02040503050406030204" pitchFamily="18" charset="0"/>
                <a:cs typeface="Times New Roman" panose="02020603050405020304" pitchFamily="18" charset="0"/>
              </a:rPr>
              <a:t>u1_init = @(x)( 20.0 );</a:t>
            </a:r>
          </a:p>
          <a:p>
            <a:pPr marL="800100" marR="0" lvl="2"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lang="en-US" sz="1600" noProof="0" dirty="0">
                <a:latin typeface="Consolas" panose="020B0609020204030204" pitchFamily="49" charset="0"/>
              </a:rPr>
              <a:t>u1_init = @(x)( 20.0*ones( size( x ) );</a:t>
            </a:r>
            <a:endParaRPr kumimoji="0" lang="en-US" sz="1600" b="0" i="0" u="none" strike="noStrike" kern="1200" cap="none" spc="0" normalizeH="0" baseline="0" noProof="0" dirty="0">
              <a:ln>
                <a:noFill/>
              </a:ln>
              <a:effectLst/>
              <a:uLnTx/>
              <a:uFillTx/>
              <a:latin typeface="Consolas" panose="020B0609020204030204" pitchFamily="49" charset="0"/>
              <a:ea typeface="Cambria" panose="02040503050406030204" pitchFamily="18" charset="0"/>
              <a:cs typeface="Times New Roman" panose="02020603050405020304" pitchFamily="18" charset="0"/>
            </a:endParaRPr>
          </a:p>
          <a:p>
            <a:pPr marL="457200" lvl="1" indent="0">
              <a:buNone/>
            </a:pPr>
            <a:endParaRPr lang="en-US" dirty="0"/>
          </a:p>
        </p:txBody>
      </p:sp>
      <p:sp>
        <p:nvSpPr>
          <p:cNvPr id="4" name="Footer Placeholder 3">
            <a:extLst>
              <a:ext uri="{FF2B5EF4-FFF2-40B4-BE49-F238E27FC236}">
                <a16:creationId xmlns:a16="http://schemas.microsoft.com/office/drawing/2014/main" id="{9722013A-E4D1-4E40-B6A9-B575D818D721}"/>
              </a:ext>
            </a:extLst>
          </p:cNvPr>
          <p:cNvSpPr>
            <a:spLocks noGrp="1"/>
          </p:cNvSpPr>
          <p:nvPr>
            <p:ph type="ftr" sz="quarter" idx="11"/>
          </p:nvPr>
        </p:nvSpPr>
        <p:spPr/>
        <p:txBody>
          <a:bodyPr/>
          <a:lstStyle/>
          <a:p>
            <a:r>
              <a:rPr lang="en-US"/>
              <a:t>The heat equation</a:t>
            </a:r>
            <a:endParaRPr lang="en-CA" dirty="0"/>
          </a:p>
        </p:txBody>
      </p:sp>
      <p:sp>
        <p:nvSpPr>
          <p:cNvPr id="5" name="Slide Number Placeholder 4">
            <a:extLst>
              <a:ext uri="{FF2B5EF4-FFF2-40B4-BE49-F238E27FC236}">
                <a16:creationId xmlns:a16="http://schemas.microsoft.com/office/drawing/2014/main" id="{28A4F80D-23BC-4C10-9A55-18683C82FACA}"/>
              </a:ext>
            </a:extLst>
          </p:cNvPr>
          <p:cNvSpPr>
            <a:spLocks noGrp="1"/>
          </p:cNvSpPr>
          <p:nvPr>
            <p:ph type="sldNum" sz="quarter" idx="12"/>
          </p:nvPr>
        </p:nvSpPr>
        <p:spPr/>
        <p:txBody>
          <a:bodyPr/>
          <a:lstStyle/>
          <a:p>
            <a:fld id="{42EF6DC8-DA9C-4533-8A40-BB00A2545AF8}" type="slidenum">
              <a:rPr lang="en-CA" smtClean="0"/>
              <a:pPr/>
              <a:t>16</a:t>
            </a:fld>
            <a:endParaRPr lang="en-CA"/>
          </a:p>
        </p:txBody>
      </p:sp>
      <p:pic>
        <p:nvPicPr>
          <p:cNvPr id="9" name="Audio 8">
            <a:hlinkClick r:id="" action="ppaction://media"/>
            <a:extLst>
              <a:ext uri="{FF2B5EF4-FFF2-40B4-BE49-F238E27FC236}">
                <a16:creationId xmlns:a16="http://schemas.microsoft.com/office/drawing/2014/main" id="{DFA0C5A2-F558-4C21-BC58-3F3B6FBE1102}"/>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2590532306"/>
      </p:ext>
    </p:extLst>
  </p:cSld>
  <p:clrMapOvr>
    <a:masterClrMapping/>
  </p:clrMapOvr>
  <mc:AlternateContent xmlns:mc="http://schemas.openxmlformats.org/markup-compatibility/2006" xmlns:p14="http://schemas.microsoft.com/office/powerpoint/2010/main">
    <mc:Choice Requires="p14">
      <p:transition spd="slow" p14:dur="2000" advTm="151764"/>
    </mc:Choice>
    <mc:Fallback xmlns="">
      <p:transition spd="slow" advTm="1517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9"/>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803E4-2CD8-4DFB-81CA-C73B71BDB692}"/>
              </a:ext>
            </a:extLst>
          </p:cNvPr>
          <p:cNvSpPr>
            <a:spLocks noGrp="1"/>
          </p:cNvSpPr>
          <p:nvPr>
            <p:ph type="title"/>
          </p:nvPr>
        </p:nvSpPr>
        <p:spPr/>
        <p:txBody>
          <a:bodyPr/>
          <a:lstStyle/>
          <a:p>
            <a:r>
              <a:rPr lang="en-US" dirty="0"/>
              <a:t>Implementation</a:t>
            </a:r>
          </a:p>
        </p:txBody>
      </p:sp>
      <p:sp>
        <p:nvSpPr>
          <p:cNvPr id="3" name="Content Placeholder 2">
            <a:extLst>
              <a:ext uri="{FF2B5EF4-FFF2-40B4-BE49-F238E27FC236}">
                <a16:creationId xmlns:a16="http://schemas.microsoft.com/office/drawing/2014/main" id="{046DFC4D-CE2B-46F4-B9B8-F7FAE7CC418B}"/>
              </a:ext>
            </a:extLst>
          </p:cNvPr>
          <p:cNvSpPr>
            <a:spLocks noGrp="1"/>
          </p:cNvSpPr>
          <p:nvPr>
            <p:ph idx="1"/>
          </p:nvPr>
        </p:nvSpPr>
        <p:spPr>
          <a:xfrm>
            <a:off x="457200" y="1502411"/>
            <a:ext cx="8229600" cy="4852205"/>
          </a:xfrm>
        </p:spPr>
        <p:txBody>
          <a:bodyPr>
            <a:noAutofit/>
          </a:bodyPr>
          <a:lstStyle/>
          <a:p>
            <a:pPr lvl="0">
              <a:defRPr/>
            </a:pPr>
            <a:r>
              <a:rPr kumimoji="0" lang="en-US" sz="22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Times New Roman" panose="02020603050405020304" pitchFamily="18" charset="0"/>
              </a:rPr>
              <a:t>Additionally,</a:t>
            </a:r>
            <a:r>
              <a:rPr kumimoji="0" lang="en-US" sz="2200" b="0" i="0" u="none" strike="noStrike" kern="1200" cap="none" spc="0" normalizeH="0" noProof="0" dirty="0">
                <a:ln>
                  <a:noFill/>
                </a:ln>
                <a:solidFill>
                  <a:prstClr val="white"/>
                </a:solidFill>
                <a:effectLst/>
                <a:uLnTx/>
                <a:uFillTx/>
                <a:latin typeface="Cambria" panose="02040503050406030204" pitchFamily="18" charset="0"/>
                <a:ea typeface="Cambria" panose="02040503050406030204" pitchFamily="18" charset="0"/>
                <a:cs typeface="Times New Roman" panose="02020603050405020304" pitchFamily="18" charset="0"/>
              </a:rPr>
              <a:t> the operation of calculating </a:t>
            </a:r>
            <a:r>
              <a:rPr kumimoji="0" lang="en-US" sz="2200" b="0" i="1" u="none" strike="noStrike" kern="1200" cap="none" spc="0" normalizeH="0" noProof="0" dirty="0" err="1">
                <a:ln>
                  <a:noFill/>
                </a:ln>
                <a:solidFill>
                  <a:prstClr val="white"/>
                </a:solidFill>
                <a:effectLst/>
                <a:uLnTx/>
                <a:uFillTx/>
                <a:latin typeface="Times New Roman" panose="02020603050405020304" pitchFamily="18" charset="0"/>
              </a:rPr>
              <a:t>x</a:t>
            </a:r>
            <a:r>
              <a:rPr kumimoji="0" lang="en-US" sz="2200" b="0" i="1" u="none" strike="noStrike" kern="1200" cap="none" spc="0" normalizeH="0" baseline="-25000" noProof="0" dirty="0" err="1">
                <a:ln>
                  <a:noFill/>
                </a:ln>
                <a:solidFill>
                  <a:prstClr val="white"/>
                </a:solidFill>
                <a:effectLst/>
                <a:uLnTx/>
                <a:uFillTx/>
                <a:latin typeface="Times New Roman" panose="02020603050405020304" pitchFamily="18" charset="0"/>
              </a:rPr>
              <a:t>k</a:t>
            </a:r>
            <a:r>
              <a:rPr lang="en-US" baseline="-25000" dirty="0">
                <a:solidFill>
                  <a:prstClr val="white"/>
                </a:solidFill>
                <a:latin typeface="Times New Roman" panose="02020603050405020304" pitchFamily="18" charset="0"/>
              </a:rPr>
              <a:t>+1</a:t>
            </a:r>
            <a:r>
              <a:rPr kumimoji="0" lang="en-US" sz="2200" b="0" i="1" u="none" strike="noStrike" kern="1200" cap="none" spc="0" normalizeH="0" noProof="0" dirty="0">
                <a:ln>
                  <a:noFill/>
                </a:ln>
                <a:solidFill>
                  <a:prstClr val="white"/>
                </a:solidFill>
                <a:effectLst/>
                <a:uLnTx/>
                <a:uFillTx/>
                <a:latin typeface="Times New Roman" panose="02020603050405020304" pitchFamily="18" charset="0"/>
              </a:rPr>
              <a:t> </a:t>
            </a:r>
            <a:r>
              <a:rPr kumimoji="0" lang="en-US" sz="2200" b="0" u="none" strike="noStrike" kern="1200" cap="none" spc="0" normalizeH="0" noProof="0" dirty="0">
                <a:ln>
                  <a:noFill/>
                </a:ln>
                <a:solidFill>
                  <a:prstClr val="white"/>
                </a:solidFill>
                <a:effectLst/>
                <a:uLnTx/>
                <a:uFillTx/>
                <a:latin typeface="Times New Roman" panose="02020603050405020304" pitchFamily="18" charset="0"/>
              </a:rPr>
              <a:t>– 2</a:t>
            </a:r>
            <a:r>
              <a:rPr kumimoji="0" lang="en-US" sz="2200" b="0" i="1" u="none" strike="noStrike" kern="1200" cap="none" spc="0" normalizeH="0" noProof="0" dirty="0">
                <a:ln>
                  <a:noFill/>
                </a:ln>
                <a:solidFill>
                  <a:prstClr val="white"/>
                </a:solidFill>
                <a:effectLst/>
                <a:uLnTx/>
                <a:uFillTx/>
                <a:latin typeface="Times New Roman" panose="02020603050405020304" pitchFamily="18" charset="0"/>
              </a:rPr>
              <a:t>x</a:t>
            </a:r>
            <a:r>
              <a:rPr lang="en-US" i="1" baseline="-25000" dirty="0">
                <a:solidFill>
                  <a:prstClr val="white"/>
                </a:solidFill>
                <a:latin typeface="Times New Roman" panose="02020603050405020304" pitchFamily="18" charset="0"/>
              </a:rPr>
              <a:t>k</a:t>
            </a:r>
            <a:r>
              <a:rPr lang="en-US" dirty="0">
                <a:solidFill>
                  <a:prstClr val="white"/>
                </a:solidFill>
                <a:latin typeface="Times New Roman" panose="02020603050405020304" pitchFamily="18" charset="0"/>
              </a:rPr>
              <a:t> + </a:t>
            </a:r>
            <a:r>
              <a:rPr lang="en-US" i="1" dirty="0" err="1">
                <a:solidFill>
                  <a:prstClr val="white"/>
                </a:solidFill>
                <a:latin typeface="Times New Roman" panose="02020603050405020304" pitchFamily="18" charset="0"/>
              </a:rPr>
              <a:t>x</a:t>
            </a:r>
            <a:r>
              <a:rPr lang="en-US" i="1" baseline="-25000" dirty="0" err="1">
                <a:solidFill>
                  <a:prstClr val="white"/>
                </a:solidFill>
                <a:latin typeface="Times New Roman" panose="02020603050405020304" pitchFamily="18" charset="0"/>
              </a:rPr>
              <a:t>k</a:t>
            </a:r>
            <a:r>
              <a:rPr lang="en-US" i="1" baseline="-25000" dirty="0">
                <a:solidFill>
                  <a:prstClr val="white"/>
                </a:solidFill>
                <a:latin typeface="Times New Roman" panose="02020603050405020304" pitchFamily="18" charset="0"/>
              </a:rPr>
              <a:t>–</a:t>
            </a:r>
            <a:r>
              <a:rPr lang="en-US" baseline="-25000" dirty="0">
                <a:solidFill>
                  <a:prstClr val="white"/>
                </a:solidFill>
                <a:latin typeface="Times New Roman" panose="02020603050405020304" pitchFamily="18" charset="0"/>
              </a:rPr>
              <a:t>1</a:t>
            </a:r>
            <a:r>
              <a:rPr lang="en-US" dirty="0">
                <a:solidFill>
                  <a:prstClr val="white"/>
                </a:solidFill>
                <a:latin typeface="Times New Roman" panose="02020603050405020304" pitchFamily="18" charset="0"/>
              </a:rPr>
              <a:t> </a:t>
            </a:r>
            <a:r>
              <a:rPr lang="en-US" dirty="0">
                <a:solidFill>
                  <a:prstClr val="white"/>
                </a:solidFill>
              </a:rPr>
              <a:t>is so common, there is a </a:t>
            </a:r>
            <a:r>
              <a:rPr lang="en-US" dirty="0" err="1"/>
              <a:t>M</a:t>
            </a:r>
            <a:r>
              <a:rPr lang="en-US" cap="small" dirty="0" err="1"/>
              <a:t>atlab</a:t>
            </a:r>
            <a:r>
              <a:rPr lang="en-US" dirty="0">
                <a:solidFill>
                  <a:prstClr val="white"/>
                </a:solidFill>
              </a:rPr>
              <a:t> function to repeated perform this:</a:t>
            </a:r>
            <a:endParaRPr kumimoji="0" lang="en-US" sz="2200" b="0" i="0" u="none" strike="noStrike" kern="1200" cap="none" spc="0" normalizeH="0" baseline="-25000" noProof="0" dirty="0">
              <a:ln>
                <a:noFill/>
              </a:ln>
              <a:solidFill>
                <a:prstClr val="white"/>
              </a:solidFill>
              <a:effectLst/>
              <a:uLnTx/>
              <a:uFillTx/>
            </a:endParaRPr>
          </a:p>
          <a:p>
            <a:pPr marL="800100" lvl="2" indent="0">
              <a:buNone/>
            </a:pPr>
            <a:r>
              <a:rPr lang="en-US" sz="1600" dirty="0">
                <a:latin typeface="Consolas" panose="020B0609020204030204" pitchFamily="49" charset="0"/>
              </a:rPr>
              <a:t>diff( x );            # This has one fewer entries</a:t>
            </a:r>
          </a:p>
          <a:p>
            <a:pPr marL="800100" lvl="2" indent="0">
              <a:buNone/>
            </a:pPr>
            <a:r>
              <a:rPr lang="en-US" sz="1600" dirty="0">
                <a:latin typeface="Consolas" panose="020B0609020204030204" pitchFamily="49" charset="0"/>
              </a:rPr>
              <a:t>      x(2) - x(1)</a:t>
            </a:r>
          </a:p>
          <a:p>
            <a:pPr marL="800100" lvl="2" indent="0">
              <a:buNone/>
            </a:pPr>
            <a:r>
              <a:rPr lang="en-US" sz="1600" dirty="0">
                <a:latin typeface="Consolas" panose="020B0609020204030204" pitchFamily="49" charset="0"/>
              </a:rPr>
              <a:t>      x(3) - x(2)</a:t>
            </a:r>
          </a:p>
          <a:p>
            <a:pPr marL="800100" lvl="2" indent="0">
              <a:buNone/>
            </a:pPr>
            <a:r>
              <a:rPr lang="en-US" sz="1600" dirty="0">
                <a:latin typeface="Consolas" panose="020B0609020204030204" pitchFamily="49" charset="0"/>
              </a:rPr>
              <a:t>           .</a:t>
            </a:r>
          </a:p>
          <a:p>
            <a:pPr marL="800100" lvl="2" indent="0">
              <a:buNone/>
            </a:pPr>
            <a:r>
              <a:rPr lang="en-US" sz="1600" dirty="0">
                <a:latin typeface="Consolas" panose="020B0609020204030204" pitchFamily="49" charset="0"/>
              </a:rPr>
              <a:t>           .</a:t>
            </a:r>
          </a:p>
          <a:p>
            <a:pPr marL="800100" lvl="2" indent="0">
              <a:buNone/>
            </a:pPr>
            <a:r>
              <a:rPr lang="en-US" sz="1600" dirty="0">
                <a:latin typeface="Consolas" panose="020B0609020204030204" pitchFamily="49" charset="0"/>
              </a:rPr>
              <a:t>           .</a:t>
            </a:r>
          </a:p>
          <a:p>
            <a:pPr marL="800100" lvl="2" indent="0">
              <a:buNone/>
            </a:pPr>
            <a:r>
              <a:rPr lang="en-US" sz="1600" dirty="0">
                <a:latin typeface="Consolas" panose="020B0609020204030204" pitchFamily="49" charset="0"/>
              </a:rPr>
              <a:t>    x(end) - x(end-1)</a:t>
            </a:r>
          </a:p>
          <a:p>
            <a:pPr marL="800100" lvl="2" indent="0">
              <a:buNone/>
            </a:pPr>
            <a:endParaRPr lang="en-US" sz="1600" dirty="0">
              <a:latin typeface="Consolas" panose="020B0609020204030204" pitchFamily="49" charset="0"/>
            </a:endParaRPr>
          </a:p>
          <a:p>
            <a:pPr marL="800100" lvl="2" indent="0">
              <a:buNone/>
            </a:pPr>
            <a:r>
              <a:rPr lang="en-US" sz="1600" dirty="0">
                <a:latin typeface="Consolas" panose="020B0609020204030204" pitchFamily="49" charset="0"/>
              </a:rPr>
              <a:t>diff( x, 2 );         # This has two fewer entries</a:t>
            </a:r>
          </a:p>
          <a:p>
            <a:pPr marL="800100" lvl="2" indent="0">
              <a:buNone/>
            </a:pPr>
            <a:r>
              <a:rPr lang="en-US" sz="1600" dirty="0">
                <a:latin typeface="Consolas" panose="020B0609020204030204" pitchFamily="49" charset="0"/>
              </a:rPr>
              <a:t>      x(3) - 2*x(2) + x(1)</a:t>
            </a:r>
          </a:p>
          <a:p>
            <a:pPr marL="800100" lvl="2" indent="0">
              <a:buNone/>
            </a:pPr>
            <a:r>
              <a:rPr lang="en-US" sz="1600" dirty="0">
                <a:latin typeface="Consolas" panose="020B0609020204030204" pitchFamily="49" charset="0"/>
              </a:rPr>
              <a:t>      x(4) - 2*x(3) + x(2)</a:t>
            </a:r>
          </a:p>
          <a:p>
            <a:pPr marL="800100" lvl="2" indent="0">
              <a:buNone/>
            </a:pPr>
            <a:r>
              <a:rPr lang="en-US" sz="1600" dirty="0">
                <a:latin typeface="Consolas" panose="020B0609020204030204" pitchFamily="49" charset="0"/>
              </a:rPr>
              <a:t>              .</a:t>
            </a:r>
          </a:p>
          <a:p>
            <a:pPr marL="800100" lvl="2" indent="0">
              <a:buNone/>
            </a:pPr>
            <a:r>
              <a:rPr lang="en-US" sz="1600" dirty="0">
                <a:latin typeface="Consolas" panose="020B0609020204030204" pitchFamily="49" charset="0"/>
              </a:rPr>
              <a:t>              .</a:t>
            </a:r>
          </a:p>
          <a:p>
            <a:pPr marL="800100" lvl="2" indent="0">
              <a:buNone/>
            </a:pPr>
            <a:r>
              <a:rPr lang="en-US" sz="1600" dirty="0">
                <a:latin typeface="Consolas" panose="020B0609020204030204" pitchFamily="49" charset="0"/>
              </a:rPr>
              <a:t>              .</a:t>
            </a:r>
          </a:p>
          <a:p>
            <a:pPr marL="800100" lvl="2" indent="0">
              <a:buNone/>
            </a:pPr>
            <a:r>
              <a:rPr lang="en-US" sz="1600" dirty="0">
                <a:latin typeface="Consolas" panose="020B0609020204030204" pitchFamily="49" charset="0"/>
              </a:rPr>
              <a:t>    x(end) - 2*x(end-1) + x(end-2)</a:t>
            </a:r>
          </a:p>
          <a:p>
            <a:pPr marL="800100" lvl="2" indent="0">
              <a:buNone/>
            </a:pPr>
            <a:endParaRPr lang="en-US" sz="1600" dirty="0">
              <a:latin typeface="Consolas" panose="020B0609020204030204" pitchFamily="49" charset="0"/>
            </a:endParaRPr>
          </a:p>
        </p:txBody>
      </p:sp>
      <p:sp>
        <p:nvSpPr>
          <p:cNvPr id="4" name="Footer Placeholder 3">
            <a:extLst>
              <a:ext uri="{FF2B5EF4-FFF2-40B4-BE49-F238E27FC236}">
                <a16:creationId xmlns:a16="http://schemas.microsoft.com/office/drawing/2014/main" id="{9722013A-E4D1-4E40-B6A9-B575D818D721}"/>
              </a:ext>
            </a:extLst>
          </p:cNvPr>
          <p:cNvSpPr>
            <a:spLocks noGrp="1"/>
          </p:cNvSpPr>
          <p:nvPr>
            <p:ph type="ftr" sz="quarter" idx="11"/>
          </p:nvPr>
        </p:nvSpPr>
        <p:spPr/>
        <p:txBody>
          <a:bodyPr/>
          <a:lstStyle/>
          <a:p>
            <a:r>
              <a:rPr lang="en-US"/>
              <a:t>The heat equation</a:t>
            </a:r>
            <a:endParaRPr lang="en-CA" dirty="0"/>
          </a:p>
        </p:txBody>
      </p:sp>
      <p:sp>
        <p:nvSpPr>
          <p:cNvPr id="5" name="Slide Number Placeholder 4">
            <a:extLst>
              <a:ext uri="{FF2B5EF4-FFF2-40B4-BE49-F238E27FC236}">
                <a16:creationId xmlns:a16="http://schemas.microsoft.com/office/drawing/2014/main" id="{28A4F80D-23BC-4C10-9A55-18683C82FACA}"/>
              </a:ext>
            </a:extLst>
          </p:cNvPr>
          <p:cNvSpPr>
            <a:spLocks noGrp="1"/>
          </p:cNvSpPr>
          <p:nvPr>
            <p:ph type="sldNum" sz="quarter" idx="12"/>
          </p:nvPr>
        </p:nvSpPr>
        <p:spPr/>
        <p:txBody>
          <a:bodyPr/>
          <a:lstStyle/>
          <a:p>
            <a:fld id="{42EF6DC8-DA9C-4533-8A40-BB00A2545AF8}" type="slidenum">
              <a:rPr lang="en-CA" smtClean="0"/>
              <a:pPr/>
              <a:t>17</a:t>
            </a:fld>
            <a:endParaRPr lang="en-CA"/>
          </a:p>
        </p:txBody>
      </p:sp>
      <p:pic>
        <p:nvPicPr>
          <p:cNvPr id="10" name="Audio 9">
            <a:hlinkClick r:id="" action="ppaction://media"/>
            <a:extLst>
              <a:ext uri="{FF2B5EF4-FFF2-40B4-BE49-F238E27FC236}">
                <a16:creationId xmlns:a16="http://schemas.microsoft.com/office/drawing/2014/main" id="{2446856A-574A-4A26-96E4-228E3DEEBFA2}"/>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1973562139"/>
      </p:ext>
    </p:extLst>
  </p:cSld>
  <p:clrMapOvr>
    <a:masterClrMapping/>
  </p:clrMapOvr>
  <mc:AlternateContent xmlns:mc="http://schemas.openxmlformats.org/markup-compatibility/2006" xmlns:p14="http://schemas.microsoft.com/office/powerpoint/2010/main">
    <mc:Choice Requires="p14">
      <p:transition spd="slow" p14:dur="2000" advTm="93045"/>
    </mc:Choice>
    <mc:Fallback xmlns="">
      <p:transition spd="slow" advTm="930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2" end="12"/>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3" end="13"/>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4" end="14"/>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9" fill="hold" display="0">
                  <p:stCondLst>
                    <p:cond delay="indefinite"/>
                  </p:stCondLst>
                  <p:endCondLst>
                    <p:cond evt="onStopAudio" delay="0">
                      <p:tgtEl>
                        <p:sldTgt/>
                      </p:tgtEl>
                    </p:cond>
                  </p:endCondLst>
                </p:cTn>
                <p:tgtEl>
                  <p:spTgt spid="10"/>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803E4-2CD8-4DFB-81CA-C73B71BDB692}"/>
              </a:ext>
            </a:extLst>
          </p:cNvPr>
          <p:cNvSpPr>
            <a:spLocks noGrp="1"/>
          </p:cNvSpPr>
          <p:nvPr>
            <p:ph type="title"/>
          </p:nvPr>
        </p:nvSpPr>
        <p:spPr/>
        <p:txBody>
          <a:bodyPr/>
          <a:lstStyle/>
          <a:p>
            <a:r>
              <a:rPr lang="en-US" dirty="0"/>
              <a:t>Implementation</a:t>
            </a:r>
          </a:p>
        </p:txBody>
      </p:sp>
      <p:sp>
        <p:nvSpPr>
          <p:cNvPr id="3" name="Content Placeholder 2">
            <a:extLst>
              <a:ext uri="{FF2B5EF4-FFF2-40B4-BE49-F238E27FC236}">
                <a16:creationId xmlns:a16="http://schemas.microsoft.com/office/drawing/2014/main" id="{046DFC4D-CE2B-46F4-B9B8-F7FAE7CC418B}"/>
              </a:ext>
            </a:extLst>
          </p:cNvPr>
          <p:cNvSpPr>
            <a:spLocks noGrp="1"/>
          </p:cNvSpPr>
          <p:nvPr>
            <p:ph idx="1"/>
          </p:nvPr>
        </p:nvSpPr>
        <p:spPr>
          <a:xfrm>
            <a:off x="457200" y="1502411"/>
            <a:ext cx="8229600" cy="4852205"/>
          </a:xfrm>
        </p:spPr>
        <p:txBody>
          <a:bodyPr>
            <a:noAutofit/>
          </a:bodyPr>
          <a:lstStyle/>
          <a:p>
            <a:pPr marL="0" indent="0">
              <a:buNone/>
            </a:pPr>
            <a:r>
              <a:rPr lang="en-US" sz="1200" dirty="0">
                <a:latin typeface="Consolas" panose="020B0609020204030204" pitchFamily="49" charset="0"/>
              </a:rPr>
              <a:t>function [</a:t>
            </a:r>
            <a:r>
              <a:rPr lang="en-US" sz="1200" dirty="0" err="1">
                <a:latin typeface="Consolas" panose="020B0609020204030204" pitchFamily="49" charset="0"/>
              </a:rPr>
              <a:t>xs</a:t>
            </a:r>
            <a:r>
              <a:rPr lang="en-US" sz="1200" dirty="0">
                <a:latin typeface="Consolas" panose="020B0609020204030204" pitchFamily="49" charset="0"/>
              </a:rPr>
              <a:t>, </a:t>
            </a:r>
            <a:r>
              <a:rPr lang="en-US" sz="1200" dirty="0" err="1">
                <a:latin typeface="Consolas" panose="020B0609020204030204" pitchFamily="49" charset="0"/>
              </a:rPr>
              <a:t>ts</a:t>
            </a:r>
            <a:r>
              <a:rPr lang="en-US" sz="1200" dirty="0">
                <a:latin typeface="Consolas" panose="020B0609020204030204" pitchFamily="49" charset="0"/>
              </a:rPr>
              <a:t>, Us] = heat( alpha, </a:t>
            </a:r>
            <a:r>
              <a:rPr lang="en-US" sz="1200" dirty="0" err="1">
                <a:latin typeface="Consolas" panose="020B0609020204030204" pitchFamily="49" charset="0"/>
              </a:rPr>
              <a:t>x_rng</a:t>
            </a:r>
            <a:r>
              <a:rPr lang="en-US" sz="1200" dirty="0">
                <a:latin typeface="Consolas" panose="020B0609020204030204" pitchFamily="49" charset="0"/>
              </a:rPr>
              <a:t>, </a:t>
            </a:r>
            <a:r>
              <a:rPr lang="en-US" sz="1200" dirty="0" err="1">
                <a:latin typeface="Consolas" panose="020B0609020204030204" pitchFamily="49" charset="0"/>
              </a:rPr>
              <a:t>t_rng</a:t>
            </a:r>
            <a:r>
              <a:rPr lang="en-US" sz="1200" dirty="0">
                <a:latin typeface="Consolas" panose="020B0609020204030204" pitchFamily="49" charset="0"/>
              </a:rPr>
              <a:t>, </a:t>
            </a:r>
            <a:r>
              <a:rPr lang="en-US" sz="1200" dirty="0" err="1">
                <a:latin typeface="Consolas" panose="020B0609020204030204" pitchFamily="49" charset="0"/>
              </a:rPr>
              <a:t>u_init</a:t>
            </a:r>
            <a:r>
              <a:rPr lang="en-US" sz="1200" dirty="0">
                <a:latin typeface="Consolas" panose="020B0609020204030204" pitchFamily="49" charset="0"/>
              </a:rPr>
              <a:t>, </a:t>
            </a:r>
            <a:r>
              <a:rPr lang="en-US" sz="1200" dirty="0" err="1">
                <a:latin typeface="Consolas" panose="020B0609020204030204" pitchFamily="49" charset="0"/>
              </a:rPr>
              <a:t>u_bndry</a:t>
            </a:r>
            <a:r>
              <a:rPr lang="en-US" sz="1200" dirty="0">
                <a:latin typeface="Consolas" panose="020B0609020204030204" pitchFamily="49" charset="0"/>
              </a:rPr>
              <a:t>, </a:t>
            </a:r>
            <a:r>
              <a:rPr lang="en-US" sz="1200" dirty="0" err="1">
                <a:latin typeface="Consolas" panose="020B0609020204030204" pitchFamily="49" charset="0"/>
              </a:rPr>
              <a:t>nx</a:t>
            </a:r>
            <a:r>
              <a:rPr lang="en-US" sz="1200" dirty="0">
                <a:latin typeface="Consolas" panose="020B0609020204030204" pitchFamily="49" charset="0"/>
              </a:rPr>
              <a:t> )</a:t>
            </a:r>
          </a:p>
          <a:p>
            <a:pPr marL="0" indent="0">
              <a:buNone/>
            </a:pPr>
            <a:r>
              <a:rPr lang="en-US" sz="1200" dirty="0">
                <a:latin typeface="Consolas" panose="020B0609020204030204" pitchFamily="49" charset="0"/>
              </a:rPr>
              <a:t>    h = (</a:t>
            </a:r>
            <a:r>
              <a:rPr lang="en-US" sz="1200" dirty="0" err="1">
                <a:latin typeface="Consolas" panose="020B0609020204030204" pitchFamily="49" charset="0"/>
              </a:rPr>
              <a:t>x_rng</a:t>
            </a:r>
            <a:r>
              <a:rPr lang="en-US" sz="1200" dirty="0">
                <a:latin typeface="Consolas" panose="020B0609020204030204" pitchFamily="49" charset="0"/>
              </a:rPr>
              <a:t>(2) - </a:t>
            </a:r>
            <a:r>
              <a:rPr lang="en-US" sz="1200" dirty="0" err="1">
                <a:latin typeface="Consolas" panose="020B0609020204030204" pitchFamily="49" charset="0"/>
              </a:rPr>
              <a:t>x_rng</a:t>
            </a:r>
            <a:r>
              <a:rPr lang="en-US" sz="1200" dirty="0">
                <a:latin typeface="Consolas" panose="020B0609020204030204" pitchFamily="49" charset="0"/>
              </a:rPr>
              <a:t>(1))/</a:t>
            </a:r>
            <a:r>
              <a:rPr lang="en-US" sz="1200" dirty="0" err="1">
                <a:latin typeface="Consolas" panose="020B0609020204030204" pitchFamily="49" charset="0"/>
              </a:rPr>
              <a:t>nx</a:t>
            </a:r>
            <a:r>
              <a:rPr lang="en-US" sz="1200" dirty="0">
                <a:latin typeface="Consolas" panose="020B0609020204030204" pitchFamily="49" charset="0"/>
              </a:rPr>
              <a:t>;</a:t>
            </a:r>
          </a:p>
          <a:p>
            <a:pPr marL="0" indent="0">
              <a:buNone/>
            </a:pPr>
            <a:r>
              <a:rPr lang="en-US" sz="1200" dirty="0">
                <a:latin typeface="Consolas" panose="020B0609020204030204" pitchFamily="49" charset="0"/>
              </a:rPr>
              <a:t>  </a:t>
            </a:r>
          </a:p>
          <a:p>
            <a:pPr marL="0" indent="0">
              <a:buNone/>
            </a:pPr>
            <a:r>
              <a:rPr lang="en-US" sz="1200" dirty="0">
                <a:latin typeface="Consolas" panose="020B0609020204030204" pitchFamily="49" charset="0"/>
              </a:rPr>
              <a:t>    </a:t>
            </a:r>
            <a:r>
              <a:rPr lang="en-US" sz="1200" dirty="0" err="1">
                <a:latin typeface="Consolas" panose="020B0609020204030204" pitchFamily="49" charset="0"/>
              </a:rPr>
              <a:t>nt</a:t>
            </a:r>
            <a:r>
              <a:rPr lang="en-US" sz="1200" dirty="0">
                <a:latin typeface="Consolas" panose="020B0609020204030204" pitchFamily="49" charset="0"/>
              </a:rPr>
              <a:t> = ceil( 4.0*alpha*(</a:t>
            </a:r>
            <a:r>
              <a:rPr lang="en-US" sz="1200" dirty="0" err="1">
                <a:latin typeface="Consolas" panose="020B0609020204030204" pitchFamily="49" charset="0"/>
              </a:rPr>
              <a:t>t_rng</a:t>
            </a:r>
            <a:r>
              <a:rPr lang="en-US" sz="1200" dirty="0">
                <a:latin typeface="Consolas" panose="020B0609020204030204" pitchFamily="49" charset="0"/>
              </a:rPr>
              <a:t>(2) - </a:t>
            </a:r>
            <a:r>
              <a:rPr lang="en-US" sz="1200" dirty="0" err="1">
                <a:latin typeface="Consolas" panose="020B0609020204030204" pitchFamily="49" charset="0"/>
              </a:rPr>
              <a:t>t_rng</a:t>
            </a:r>
            <a:r>
              <a:rPr lang="en-US" sz="1200" dirty="0">
                <a:latin typeface="Consolas" panose="020B0609020204030204" pitchFamily="49" charset="0"/>
              </a:rPr>
              <a:t>(1))/h^2 )</a:t>
            </a:r>
          </a:p>
          <a:p>
            <a:pPr marL="0" indent="0">
              <a:buNone/>
            </a:pPr>
            <a:r>
              <a:rPr lang="en-US" sz="1200" dirty="0">
                <a:latin typeface="Consolas" panose="020B0609020204030204" pitchFamily="49" charset="0"/>
              </a:rPr>
              <a:t>    dt = (</a:t>
            </a:r>
            <a:r>
              <a:rPr lang="en-US" sz="1200" dirty="0" err="1">
                <a:latin typeface="Consolas" panose="020B0609020204030204" pitchFamily="49" charset="0"/>
              </a:rPr>
              <a:t>t_rng</a:t>
            </a:r>
            <a:r>
              <a:rPr lang="en-US" sz="1200" dirty="0">
                <a:latin typeface="Consolas" panose="020B0609020204030204" pitchFamily="49" charset="0"/>
              </a:rPr>
              <a:t>(2) - </a:t>
            </a:r>
            <a:r>
              <a:rPr lang="en-US" sz="1200" dirty="0" err="1">
                <a:latin typeface="Consolas" panose="020B0609020204030204" pitchFamily="49" charset="0"/>
              </a:rPr>
              <a:t>t_rng</a:t>
            </a:r>
            <a:r>
              <a:rPr lang="en-US" sz="1200" dirty="0">
                <a:latin typeface="Consolas" panose="020B0609020204030204" pitchFamily="49" charset="0"/>
              </a:rPr>
              <a:t>(1))/</a:t>
            </a:r>
            <a:r>
              <a:rPr lang="en-US" sz="1200" dirty="0" err="1">
                <a:latin typeface="Consolas" panose="020B0609020204030204" pitchFamily="49" charset="0"/>
              </a:rPr>
              <a:t>nt</a:t>
            </a:r>
            <a:endParaRPr lang="en-US" sz="1200" dirty="0">
              <a:latin typeface="Consolas" panose="020B0609020204030204" pitchFamily="49" charset="0"/>
            </a:endParaRPr>
          </a:p>
          <a:p>
            <a:pPr marL="0" indent="0">
              <a:buNone/>
            </a:pPr>
            <a:r>
              <a:rPr lang="en-US" sz="1200" dirty="0">
                <a:latin typeface="Consolas" panose="020B0609020204030204" pitchFamily="49" charset="0"/>
              </a:rPr>
              <a:t>  </a:t>
            </a:r>
          </a:p>
          <a:p>
            <a:pPr marL="0" indent="0">
              <a:buNone/>
            </a:pPr>
            <a:r>
              <a:rPr lang="en-US" sz="1200" dirty="0">
                <a:latin typeface="Consolas" panose="020B0609020204030204" pitchFamily="49" charset="0"/>
              </a:rPr>
              <a:t>    </a:t>
            </a:r>
            <a:r>
              <a:rPr lang="en-US" sz="1200" dirty="0" err="1">
                <a:latin typeface="Consolas" panose="020B0609020204030204" pitchFamily="49" charset="0"/>
              </a:rPr>
              <a:t>xs</a:t>
            </a:r>
            <a:r>
              <a:rPr lang="en-US" sz="1200" dirty="0">
                <a:latin typeface="Consolas" panose="020B0609020204030204" pitchFamily="49" charset="0"/>
              </a:rPr>
              <a:t> = </a:t>
            </a:r>
            <a:r>
              <a:rPr lang="en-US" sz="1200" dirty="0" err="1">
                <a:latin typeface="Consolas" panose="020B0609020204030204" pitchFamily="49" charset="0"/>
              </a:rPr>
              <a:t>linspace</a:t>
            </a:r>
            <a:r>
              <a:rPr lang="en-US" sz="1200" dirty="0">
                <a:latin typeface="Consolas" panose="020B0609020204030204" pitchFamily="49" charset="0"/>
              </a:rPr>
              <a:t>( </a:t>
            </a:r>
            <a:r>
              <a:rPr lang="en-US" sz="1200" dirty="0" err="1">
                <a:latin typeface="Consolas" panose="020B0609020204030204" pitchFamily="49" charset="0"/>
              </a:rPr>
              <a:t>x_rng</a:t>
            </a:r>
            <a:r>
              <a:rPr lang="en-US" sz="1200" dirty="0">
                <a:latin typeface="Consolas" panose="020B0609020204030204" pitchFamily="49" charset="0"/>
              </a:rPr>
              <a:t>(1), </a:t>
            </a:r>
            <a:r>
              <a:rPr lang="en-US" sz="1200" dirty="0" err="1">
                <a:latin typeface="Consolas" panose="020B0609020204030204" pitchFamily="49" charset="0"/>
              </a:rPr>
              <a:t>x_rng</a:t>
            </a:r>
            <a:r>
              <a:rPr lang="en-US" sz="1200" dirty="0">
                <a:latin typeface="Consolas" panose="020B0609020204030204" pitchFamily="49" charset="0"/>
              </a:rPr>
              <a:t>(2), </a:t>
            </a:r>
            <a:r>
              <a:rPr lang="en-US" sz="1200" dirty="0" err="1">
                <a:latin typeface="Consolas" panose="020B0609020204030204" pitchFamily="49" charset="0"/>
              </a:rPr>
              <a:t>nx</a:t>
            </a:r>
            <a:r>
              <a:rPr lang="en-US" sz="1200" dirty="0">
                <a:latin typeface="Consolas" panose="020B0609020204030204" pitchFamily="49" charset="0"/>
              </a:rPr>
              <a:t> + 1 )';</a:t>
            </a:r>
          </a:p>
          <a:p>
            <a:pPr marL="0" indent="0">
              <a:buNone/>
            </a:pPr>
            <a:r>
              <a:rPr lang="en-US" sz="1200" dirty="0">
                <a:latin typeface="Consolas" panose="020B0609020204030204" pitchFamily="49" charset="0"/>
              </a:rPr>
              <a:t>    </a:t>
            </a:r>
            <a:r>
              <a:rPr lang="en-US" sz="1200" dirty="0" err="1">
                <a:latin typeface="Consolas" panose="020B0609020204030204" pitchFamily="49" charset="0"/>
              </a:rPr>
              <a:t>ts</a:t>
            </a:r>
            <a:r>
              <a:rPr lang="en-US" sz="1200" dirty="0">
                <a:latin typeface="Consolas" panose="020B0609020204030204" pitchFamily="49" charset="0"/>
              </a:rPr>
              <a:t> = </a:t>
            </a:r>
            <a:r>
              <a:rPr lang="en-US" sz="1200" dirty="0" err="1">
                <a:latin typeface="Consolas" panose="020B0609020204030204" pitchFamily="49" charset="0"/>
              </a:rPr>
              <a:t>linspace</a:t>
            </a:r>
            <a:r>
              <a:rPr lang="en-US" sz="1200" dirty="0">
                <a:latin typeface="Consolas" panose="020B0609020204030204" pitchFamily="49" charset="0"/>
              </a:rPr>
              <a:t>( </a:t>
            </a:r>
            <a:r>
              <a:rPr lang="en-US" sz="1200" dirty="0" err="1">
                <a:latin typeface="Consolas" panose="020B0609020204030204" pitchFamily="49" charset="0"/>
              </a:rPr>
              <a:t>t_rng</a:t>
            </a:r>
            <a:r>
              <a:rPr lang="en-US" sz="1200" dirty="0">
                <a:latin typeface="Consolas" panose="020B0609020204030204" pitchFamily="49" charset="0"/>
              </a:rPr>
              <a:t>(1), </a:t>
            </a:r>
            <a:r>
              <a:rPr lang="en-US" sz="1200" dirty="0" err="1">
                <a:latin typeface="Consolas" panose="020B0609020204030204" pitchFamily="49" charset="0"/>
              </a:rPr>
              <a:t>t_rng</a:t>
            </a:r>
            <a:r>
              <a:rPr lang="en-US" sz="1200" dirty="0">
                <a:latin typeface="Consolas" panose="020B0609020204030204" pitchFamily="49" charset="0"/>
              </a:rPr>
              <a:t>(2), </a:t>
            </a:r>
            <a:r>
              <a:rPr lang="en-US" sz="1200" dirty="0" err="1">
                <a:latin typeface="Consolas" panose="020B0609020204030204" pitchFamily="49" charset="0"/>
              </a:rPr>
              <a:t>nt</a:t>
            </a:r>
            <a:r>
              <a:rPr lang="en-US" sz="1200" dirty="0">
                <a:latin typeface="Consolas" panose="020B0609020204030204" pitchFamily="49" charset="0"/>
              </a:rPr>
              <a:t> + 1 );</a:t>
            </a:r>
          </a:p>
          <a:p>
            <a:pPr marL="0" indent="0">
              <a:buNone/>
            </a:pPr>
            <a:r>
              <a:rPr lang="en-US" sz="1200" dirty="0">
                <a:latin typeface="Consolas" panose="020B0609020204030204" pitchFamily="49" charset="0"/>
              </a:rPr>
              <a:t>  </a:t>
            </a:r>
          </a:p>
          <a:p>
            <a:pPr marL="0" indent="0">
              <a:buNone/>
            </a:pPr>
            <a:r>
              <a:rPr lang="en-US" sz="1200" dirty="0">
                <a:latin typeface="Consolas" panose="020B0609020204030204" pitchFamily="49" charset="0"/>
              </a:rPr>
              <a:t>    Us = zeros( </a:t>
            </a:r>
            <a:r>
              <a:rPr lang="en-US" sz="1200" dirty="0" err="1">
                <a:latin typeface="Consolas" panose="020B0609020204030204" pitchFamily="49" charset="0"/>
              </a:rPr>
              <a:t>nx</a:t>
            </a:r>
            <a:r>
              <a:rPr lang="en-US" sz="1200" dirty="0">
                <a:latin typeface="Consolas" panose="020B0609020204030204" pitchFamily="49" charset="0"/>
              </a:rPr>
              <a:t> + 1, </a:t>
            </a:r>
            <a:r>
              <a:rPr lang="en-US" sz="1200" dirty="0" err="1">
                <a:latin typeface="Consolas" panose="020B0609020204030204" pitchFamily="49" charset="0"/>
              </a:rPr>
              <a:t>nt</a:t>
            </a:r>
            <a:r>
              <a:rPr lang="en-US" sz="1200" dirty="0">
                <a:latin typeface="Consolas" panose="020B0609020204030204" pitchFamily="49" charset="0"/>
              </a:rPr>
              <a:t> + 1 );</a:t>
            </a:r>
          </a:p>
          <a:p>
            <a:pPr marL="0" indent="0">
              <a:buNone/>
            </a:pPr>
            <a:endParaRPr lang="en-US" sz="1200" dirty="0">
              <a:latin typeface="Consolas" panose="020B0609020204030204" pitchFamily="49" charset="0"/>
            </a:endParaRPr>
          </a:p>
          <a:p>
            <a:pPr marL="0" indent="0">
              <a:buNone/>
            </a:pPr>
            <a:r>
              <a:rPr lang="en-US" sz="1200" dirty="0">
                <a:latin typeface="Consolas" panose="020B0609020204030204" pitchFamily="49" charset="0"/>
              </a:rPr>
              <a:t>    </a:t>
            </a:r>
            <a:r>
              <a:rPr lang="en-US" sz="1200" dirty="0">
                <a:solidFill>
                  <a:srgbClr val="00B0F0"/>
                </a:solidFill>
                <a:latin typeface="Consolas" panose="020B0609020204030204" pitchFamily="49" charset="0"/>
              </a:rPr>
              <a:t>Us(2:nx, 1) = </a:t>
            </a:r>
            <a:r>
              <a:rPr lang="en-US" sz="1200" dirty="0" err="1">
                <a:solidFill>
                  <a:srgbClr val="00B0F0"/>
                </a:solidFill>
                <a:latin typeface="Consolas" panose="020B0609020204030204" pitchFamily="49" charset="0"/>
              </a:rPr>
              <a:t>u_init</a:t>
            </a:r>
            <a:r>
              <a:rPr lang="en-US" sz="1200" dirty="0">
                <a:solidFill>
                  <a:srgbClr val="00B0F0"/>
                </a:solidFill>
                <a:latin typeface="Consolas" panose="020B0609020204030204" pitchFamily="49" charset="0"/>
              </a:rPr>
              <a:t>( </a:t>
            </a:r>
            <a:r>
              <a:rPr lang="en-US" sz="1200" dirty="0" err="1">
                <a:solidFill>
                  <a:srgbClr val="00B0F0"/>
                </a:solidFill>
                <a:latin typeface="Consolas" panose="020B0609020204030204" pitchFamily="49" charset="0"/>
              </a:rPr>
              <a:t>xs</a:t>
            </a:r>
            <a:r>
              <a:rPr lang="en-US" sz="1200" dirty="0">
                <a:solidFill>
                  <a:srgbClr val="00B0F0"/>
                </a:solidFill>
                <a:latin typeface="Consolas" panose="020B0609020204030204" pitchFamily="49" charset="0"/>
              </a:rPr>
              <a:t>(2:nx) );</a:t>
            </a:r>
          </a:p>
          <a:p>
            <a:pPr marL="0" indent="0">
              <a:buNone/>
            </a:pPr>
            <a:r>
              <a:rPr lang="en-US" sz="1200" dirty="0">
                <a:latin typeface="Consolas" panose="020B0609020204030204" pitchFamily="49" charset="0"/>
              </a:rPr>
              <a:t>    Us([1, nx+1], 1) = </a:t>
            </a:r>
            <a:r>
              <a:rPr lang="en-US" sz="1200" dirty="0" err="1">
                <a:latin typeface="Consolas" panose="020B0609020204030204" pitchFamily="49" charset="0"/>
              </a:rPr>
              <a:t>u_bndry</a:t>
            </a:r>
            <a:r>
              <a:rPr lang="en-US" sz="1200" dirty="0">
                <a:latin typeface="Consolas" panose="020B0609020204030204" pitchFamily="49" charset="0"/>
              </a:rPr>
              <a:t>( </a:t>
            </a:r>
            <a:r>
              <a:rPr lang="en-US" sz="1200" dirty="0" err="1">
                <a:latin typeface="Consolas" panose="020B0609020204030204" pitchFamily="49" charset="0"/>
              </a:rPr>
              <a:t>ts</a:t>
            </a:r>
            <a:r>
              <a:rPr lang="en-US" sz="1200" dirty="0">
                <a:latin typeface="Consolas" panose="020B0609020204030204" pitchFamily="49" charset="0"/>
              </a:rPr>
              <a:t>(1) );</a:t>
            </a:r>
          </a:p>
          <a:p>
            <a:pPr marL="0" indent="0">
              <a:buNone/>
            </a:pPr>
            <a:r>
              <a:rPr lang="en-US" sz="1200" dirty="0">
                <a:latin typeface="Consolas" panose="020B0609020204030204" pitchFamily="49" charset="0"/>
              </a:rPr>
              <a:t>  </a:t>
            </a:r>
          </a:p>
          <a:p>
            <a:pPr marL="0" indent="0">
              <a:buNone/>
            </a:pPr>
            <a:r>
              <a:rPr lang="en-US" sz="1200" dirty="0">
                <a:latin typeface="Consolas" panose="020B0609020204030204" pitchFamily="49" charset="0"/>
              </a:rPr>
              <a:t>    for ell = 1:nt</a:t>
            </a:r>
          </a:p>
          <a:p>
            <a:pPr marL="0" indent="0">
              <a:buNone/>
            </a:pPr>
            <a:r>
              <a:rPr lang="en-US" sz="1200" dirty="0">
                <a:solidFill>
                  <a:srgbClr val="00B0F0"/>
                </a:solidFill>
                <a:latin typeface="Consolas" panose="020B0609020204030204" pitchFamily="49" charset="0"/>
              </a:rPr>
              <a:t>        Us(2:nx, ell + 1) = Us(2:nx, ell) + alpha*dt*diff( Us(:, ell), 2 )/h^2;</a:t>
            </a:r>
          </a:p>
          <a:p>
            <a:pPr marL="0" indent="0">
              <a:buNone/>
            </a:pPr>
            <a:r>
              <a:rPr lang="en-US" sz="1200" dirty="0">
                <a:latin typeface="Consolas" panose="020B0609020204030204" pitchFamily="49" charset="0"/>
              </a:rPr>
              <a:t>        Us([1, nx+1], ell+1) = </a:t>
            </a:r>
            <a:r>
              <a:rPr lang="en-US" sz="1200" dirty="0" err="1">
                <a:latin typeface="Consolas" panose="020B0609020204030204" pitchFamily="49" charset="0"/>
              </a:rPr>
              <a:t>u_bndry</a:t>
            </a:r>
            <a:r>
              <a:rPr lang="en-US" sz="1200" dirty="0">
                <a:latin typeface="Consolas" panose="020B0609020204030204" pitchFamily="49" charset="0"/>
              </a:rPr>
              <a:t>( </a:t>
            </a:r>
            <a:r>
              <a:rPr lang="en-US" sz="1200" dirty="0" err="1">
                <a:latin typeface="Consolas" panose="020B0609020204030204" pitchFamily="49" charset="0"/>
              </a:rPr>
              <a:t>ts</a:t>
            </a:r>
            <a:r>
              <a:rPr lang="en-US" sz="1200" dirty="0">
                <a:latin typeface="Consolas" panose="020B0609020204030204" pitchFamily="49" charset="0"/>
              </a:rPr>
              <a:t>(ell+1) );</a:t>
            </a:r>
          </a:p>
          <a:p>
            <a:pPr marL="0" indent="0">
              <a:buNone/>
            </a:pPr>
            <a:r>
              <a:rPr lang="en-US" sz="1200" dirty="0">
                <a:latin typeface="Consolas" panose="020B0609020204030204" pitchFamily="49" charset="0"/>
              </a:rPr>
              <a:t>    end</a:t>
            </a:r>
          </a:p>
          <a:p>
            <a:pPr marL="0" indent="0">
              <a:buNone/>
            </a:pPr>
            <a:r>
              <a:rPr lang="en-US" sz="1200" dirty="0">
                <a:latin typeface="Consolas" panose="020B0609020204030204" pitchFamily="49" charset="0"/>
              </a:rPr>
              <a:t>end</a:t>
            </a:r>
          </a:p>
        </p:txBody>
      </p:sp>
      <p:sp>
        <p:nvSpPr>
          <p:cNvPr id="4" name="Footer Placeholder 3">
            <a:extLst>
              <a:ext uri="{FF2B5EF4-FFF2-40B4-BE49-F238E27FC236}">
                <a16:creationId xmlns:a16="http://schemas.microsoft.com/office/drawing/2014/main" id="{9722013A-E4D1-4E40-B6A9-B575D818D721}"/>
              </a:ext>
            </a:extLst>
          </p:cNvPr>
          <p:cNvSpPr>
            <a:spLocks noGrp="1"/>
          </p:cNvSpPr>
          <p:nvPr>
            <p:ph type="ftr" sz="quarter" idx="11"/>
          </p:nvPr>
        </p:nvSpPr>
        <p:spPr/>
        <p:txBody>
          <a:bodyPr/>
          <a:lstStyle/>
          <a:p>
            <a:r>
              <a:rPr lang="en-US"/>
              <a:t>The heat equation</a:t>
            </a:r>
            <a:endParaRPr lang="en-CA" dirty="0"/>
          </a:p>
        </p:txBody>
      </p:sp>
      <p:sp>
        <p:nvSpPr>
          <p:cNvPr id="5" name="Slide Number Placeholder 4">
            <a:extLst>
              <a:ext uri="{FF2B5EF4-FFF2-40B4-BE49-F238E27FC236}">
                <a16:creationId xmlns:a16="http://schemas.microsoft.com/office/drawing/2014/main" id="{28A4F80D-23BC-4C10-9A55-18683C82FACA}"/>
              </a:ext>
            </a:extLst>
          </p:cNvPr>
          <p:cNvSpPr>
            <a:spLocks noGrp="1"/>
          </p:cNvSpPr>
          <p:nvPr>
            <p:ph type="sldNum" sz="quarter" idx="12"/>
          </p:nvPr>
        </p:nvSpPr>
        <p:spPr/>
        <p:txBody>
          <a:bodyPr/>
          <a:lstStyle/>
          <a:p>
            <a:fld id="{42EF6DC8-DA9C-4533-8A40-BB00A2545AF8}" type="slidenum">
              <a:rPr lang="en-CA" smtClean="0"/>
              <a:pPr/>
              <a:t>18</a:t>
            </a:fld>
            <a:endParaRPr lang="en-CA"/>
          </a:p>
        </p:txBody>
      </p:sp>
      <p:pic>
        <p:nvPicPr>
          <p:cNvPr id="8" name="Audio 7">
            <a:hlinkClick r:id="" action="ppaction://media"/>
            <a:extLst>
              <a:ext uri="{FF2B5EF4-FFF2-40B4-BE49-F238E27FC236}">
                <a16:creationId xmlns:a16="http://schemas.microsoft.com/office/drawing/2014/main" id="{ECC92032-F12F-4544-9A11-47C61DB91B6A}"/>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4030801100"/>
      </p:ext>
    </p:extLst>
  </p:cSld>
  <p:clrMapOvr>
    <a:masterClrMapping/>
  </p:clrMapOvr>
  <mc:AlternateContent xmlns:mc="http://schemas.openxmlformats.org/markup-compatibility/2006" xmlns:p14="http://schemas.microsoft.com/office/powerpoint/2010/main">
    <mc:Choice Requires="p14">
      <p:transition spd="slow" p14:dur="2000" advTm="42177"/>
    </mc:Choice>
    <mc:Fallback xmlns="">
      <p:transition spd="slow" advTm="421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803E4-2CD8-4DFB-81CA-C73B71BDB692}"/>
              </a:ext>
            </a:extLst>
          </p:cNvPr>
          <p:cNvSpPr>
            <a:spLocks noGrp="1"/>
          </p:cNvSpPr>
          <p:nvPr>
            <p:ph type="title"/>
          </p:nvPr>
        </p:nvSpPr>
        <p:spPr/>
        <p:txBody>
          <a:bodyPr/>
          <a:lstStyle/>
          <a:p>
            <a:r>
              <a:rPr lang="en-US" dirty="0"/>
              <a:t>Example 1</a:t>
            </a:r>
          </a:p>
        </p:txBody>
      </p:sp>
      <p:sp>
        <p:nvSpPr>
          <p:cNvPr id="3" name="Content Placeholder 2">
            <a:extLst>
              <a:ext uri="{FF2B5EF4-FFF2-40B4-BE49-F238E27FC236}">
                <a16:creationId xmlns:a16="http://schemas.microsoft.com/office/drawing/2014/main" id="{046DFC4D-CE2B-46F4-B9B8-F7FAE7CC418B}"/>
              </a:ext>
            </a:extLst>
          </p:cNvPr>
          <p:cNvSpPr>
            <a:spLocks noGrp="1"/>
          </p:cNvSpPr>
          <p:nvPr>
            <p:ph idx="1"/>
          </p:nvPr>
        </p:nvSpPr>
        <p:spPr/>
        <p:txBody>
          <a:bodyPr/>
          <a:lstStyle/>
          <a:p>
            <a:r>
              <a:rPr lang="en-US" dirty="0"/>
              <a:t>Consider this example:</a:t>
            </a:r>
          </a:p>
          <a:p>
            <a:pPr marL="0" indent="0">
              <a:buNone/>
            </a:pPr>
            <a:r>
              <a:rPr lang="en-US" sz="1400" dirty="0">
                <a:latin typeface="Consolas" panose="020B0609020204030204" pitchFamily="49" charset="0"/>
              </a:rPr>
              <a:t>&gt;&gt; u1_init = @(x)( 20.0*ones( size( x ) ) );</a:t>
            </a:r>
          </a:p>
          <a:p>
            <a:pPr marL="0" indent="0">
              <a:buNone/>
            </a:pPr>
            <a:r>
              <a:rPr lang="en-US" sz="1400" dirty="0">
                <a:latin typeface="Consolas" panose="020B0609020204030204" pitchFamily="49" charset="0"/>
              </a:rPr>
              <a:t>&gt;&gt; u1_bndry = @(t)( [0.0, 100.0]' );</a:t>
            </a:r>
          </a:p>
          <a:p>
            <a:pPr marL="0" indent="0">
              <a:buNone/>
            </a:pPr>
            <a:r>
              <a:rPr lang="en-US" sz="1400" dirty="0">
                <a:latin typeface="Consolas" panose="020B0609020204030204" pitchFamily="49" charset="0"/>
              </a:rPr>
              <a:t>&gt;&gt; [x1s, t1s, U1s] = heat( 0.3, [0, 1], [0, 0.5], u1_init, u1_bndry, 10 );</a:t>
            </a:r>
          </a:p>
          <a:p>
            <a:pPr marL="0" indent="0">
              <a:buNone/>
            </a:pPr>
            <a:r>
              <a:rPr lang="en-US" sz="1400" dirty="0">
                <a:latin typeface="Consolas" panose="020B0609020204030204" pitchFamily="49" charset="0"/>
              </a:rPr>
              <a:t>&gt;&gt; mesh( t1s, x1s, U1s );</a:t>
            </a:r>
          </a:p>
          <a:p>
            <a:endParaRPr lang="en-US" sz="2000" dirty="0"/>
          </a:p>
        </p:txBody>
      </p:sp>
      <p:sp>
        <p:nvSpPr>
          <p:cNvPr id="4" name="Footer Placeholder 3">
            <a:extLst>
              <a:ext uri="{FF2B5EF4-FFF2-40B4-BE49-F238E27FC236}">
                <a16:creationId xmlns:a16="http://schemas.microsoft.com/office/drawing/2014/main" id="{9722013A-E4D1-4E40-B6A9-B575D818D721}"/>
              </a:ext>
            </a:extLst>
          </p:cNvPr>
          <p:cNvSpPr>
            <a:spLocks noGrp="1"/>
          </p:cNvSpPr>
          <p:nvPr>
            <p:ph type="ftr" sz="quarter" idx="11"/>
          </p:nvPr>
        </p:nvSpPr>
        <p:spPr/>
        <p:txBody>
          <a:bodyPr/>
          <a:lstStyle/>
          <a:p>
            <a:r>
              <a:rPr lang="en-US"/>
              <a:t>The heat equation</a:t>
            </a:r>
            <a:endParaRPr lang="en-CA" dirty="0"/>
          </a:p>
        </p:txBody>
      </p:sp>
      <p:sp>
        <p:nvSpPr>
          <p:cNvPr id="5" name="Slide Number Placeholder 4">
            <a:extLst>
              <a:ext uri="{FF2B5EF4-FFF2-40B4-BE49-F238E27FC236}">
                <a16:creationId xmlns:a16="http://schemas.microsoft.com/office/drawing/2014/main" id="{28A4F80D-23BC-4C10-9A55-18683C82FACA}"/>
              </a:ext>
            </a:extLst>
          </p:cNvPr>
          <p:cNvSpPr>
            <a:spLocks noGrp="1"/>
          </p:cNvSpPr>
          <p:nvPr>
            <p:ph type="sldNum" sz="quarter" idx="12"/>
          </p:nvPr>
        </p:nvSpPr>
        <p:spPr/>
        <p:txBody>
          <a:bodyPr/>
          <a:lstStyle/>
          <a:p>
            <a:fld id="{42EF6DC8-DA9C-4533-8A40-BB00A2545AF8}" type="slidenum">
              <a:rPr lang="en-CA" smtClean="0"/>
              <a:pPr/>
              <a:t>19</a:t>
            </a:fld>
            <a:endParaRPr lang="en-CA"/>
          </a:p>
        </p:txBody>
      </p:sp>
      <p:pic>
        <p:nvPicPr>
          <p:cNvPr id="7" name="Picture 6">
            <a:extLst>
              <a:ext uri="{FF2B5EF4-FFF2-40B4-BE49-F238E27FC236}">
                <a16:creationId xmlns:a16="http://schemas.microsoft.com/office/drawing/2014/main" id="{78E858F9-6A38-4317-9838-75CF0933E6A5}"/>
              </a:ext>
            </a:extLst>
          </p:cNvPr>
          <p:cNvPicPr>
            <a:picLocks noChangeAspect="1"/>
          </p:cNvPicPr>
          <p:nvPr/>
        </p:nvPicPr>
        <p:blipFill>
          <a:blip r:embed="rId5"/>
          <a:stretch>
            <a:fillRect/>
          </a:stretch>
        </p:blipFill>
        <p:spPr>
          <a:xfrm>
            <a:off x="2107384" y="3102727"/>
            <a:ext cx="4826816" cy="3602873"/>
          </a:xfrm>
          <a:prstGeom prst="rect">
            <a:avLst/>
          </a:prstGeom>
        </p:spPr>
      </p:pic>
      <p:cxnSp>
        <p:nvCxnSpPr>
          <p:cNvPr id="9" name="Straight Connector 8">
            <a:extLst>
              <a:ext uri="{FF2B5EF4-FFF2-40B4-BE49-F238E27FC236}">
                <a16:creationId xmlns:a16="http://schemas.microsoft.com/office/drawing/2014/main" id="{EE745D79-F7D7-43DA-ADBB-7B90E646314A}"/>
              </a:ext>
            </a:extLst>
          </p:cNvPr>
          <p:cNvCxnSpPr>
            <a:cxnSpLocks/>
          </p:cNvCxnSpPr>
          <p:nvPr/>
        </p:nvCxnSpPr>
        <p:spPr>
          <a:xfrm flipV="1">
            <a:off x="3376918" y="5257800"/>
            <a:ext cx="2162962" cy="579045"/>
          </a:xfrm>
          <a:prstGeom prst="line">
            <a:avLst/>
          </a:prstGeom>
          <a:ln w="28575">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FC61F259-9998-40FC-95D8-98A250DE66C8}"/>
              </a:ext>
            </a:extLst>
          </p:cNvPr>
          <p:cNvCxnSpPr>
            <a:cxnSpLocks/>
          </p:cNvCxnSpPr>
          <p:nvPr/>
        </p:nvCxnSpPr>
        <p:spPr>
          <a:xfrm>
            <a:off x="4012734" y="5251611"/>
            <a:ext cx="1602297" cy="704744"/>
          </a:xfrm>
          <a:prstGeom prst="line">
            <a:avLst/>
          </a:prstGeom>
          <a:ln w="28575">
            <a:solidFill>
              <a:srgbClr val="FF000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pic>
        <p:nvPicPr>
          <p:cNvPr id="6" name="Audio 5">
            <a:hlinkClick r:id="" action="ppaction://media"/>
            <a:extLst>
              <a:ext uri="{FF2B5EF4-FFF2-40B4-BE49-F238E27FC236}">
                <a16:creationId xmlns:a16="http://schemas.microsoft.com/office/drawing/2014/main" id="{5598546F-1A84-4A0A-AB94-9A072926B8AE}"/>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3589037321"/>
      </p:ext>
    </p:extLst>
  </p:cSld>
  <p:clrMapOvr>
    <a:masterClrMapping/>
  </p:clrMapOvr>
  <mc:AlternateContent xmlns:mc="http://schemas.openxmlformats.org/markup-compatibility/2006" xmlns:p14="http://schemas.microsoft.com/office/powerpoint/2010/main">
    <mc:Choice Requires="p14">
      <p:transition spd="slow" p14:dur="2000" advTm="196041"/>
    </mc:Choice>
    <mc:Fallback xmlns="">
      <p:transition spd="slow" advTm="1960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nodeType="clickEffect">
                                  <p:stCondLst>
                                    <p:cond delay="0"/>
                                  </p:stCondLst>
                                  <p:childTnLst>
                                    <p:set>
                                      <p:cBhvr>
                                        <p:cTn id="30" dur="1" fill="hold">
                                          <p:stCondLst>
                                            <p:cond delay="0"/>
                                          </p:stCondLst>
                                        </p:cTn>
                                        <p:tgtEl>
                                          <p:spTgt spid="9"/>
                                        </p:tgtEl>
                                        <p:attrNameLst>
                                          <p:attrName>style.visibility</p:attrName>
                                        </p:attrNameLst>
                                      </p:cBhvr>
                                      <p:to>
                                        <p:strVal val="hidden"/>
                                      </p:to>
                                    </p:set>
                                  </p:childTnLst>
                                </p:cTn>
                              </p:par>
                              <p:par>
                                <p:cTn id="31" presetID="1" presetClass="entr" presetSubtype="0" fill="hold" nodeType="withEffect">
                                  <p:stCondLst>
                                    <p:cond delay="0"/>
                                  </p:stCondLst>
                                  <p:childTnLst>
                                    <p:set>
                                      <p:cBhvr>
                                        <p:cTn id="3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3"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AD089-A6A4-443A-B824-7D39B89A9AF8}"/>
              </a:ext>
            </a:extLst>
          </p:cNvPr>
          <p:cNvSpPr>
            <a:spLocks noGrp="1"/>
          </p:cNvSpPr>
          <p:nvPr>
            <p:ph type="title"/>
          </p:nvPr>
        </p:nvSpPr>
        <p:spPr/>
        <p:txBody>
          <a:bodyPr/>
          <a:lstStyle/>
          <a:p>
            <a:r>
              <a:rPr lang="en-US" dirty="0"/>
              <a:t>Example 1</a:t>
            </a:r>
          </a:p>
        </p:txBody>
      </p:sp>
      <p:sp>
        <p:nvSpPr>
          <p:cNvPr id="3" name="Content Placeholder 2">
            <a:extLst>
              <a:ext uri="{FF2B5EF4-FFF2-40B4-BE49-F238E27FC236}">
                <a16:creationId xmlns:a16="http://schemas.microsoft.com/office/drawing/2014/main" id="{C1FBAD7F-AC3B-4178-ADB0-CAC3737FF3E7}"/>
              </a:ext>
            </a:extLst>
          </p:cNvPr>
          <p:cNvSpPr>
            <a:spLocks noGrp="1"/>
          </p:cNvSpPr>
          <p:nvPr>
            <p:ph idx="1"/>
          </p:nvPr>
        </p:nvSpPr>
        <p:spPr/>
        <p:txBody>
          <a:bodyPr/>
          <a:lstStyle/>
          <a:p>
            <a:r>
              <a:rPr lang="en-US" dirty="0"/>
              <a:t>Recalling that </a:t>
            </a:r>
            <a:r>
              <a:rPr lang="en-US" i="1" dirty="0" err="1">
                <a:latin typeface="Times New Roman" panose="02020603050405020304" pitchFamily="18" charset="0"/>
              </a:rPr>
              <a:t>n</a:t>
            </a:r>
            <a:r>
              <a:rPr lang="en-US" i="1" baseline="-25000" dirty="0" err="1">
                <a:latin typeface="Times New Roman" panose="02020603050405020304" pitchFamily="18" charset="0"/>
              </a:rPr>
              <a:t>x</a:t>
            </a:r>
            <a:r>
              <a:rPr lang="en-US" dirty="0">
                <a:latin typeface="Times New Roman" panose="02020603050405020304" pitchFamily="18" charset="0"/>
              </a:rPr>
              <a:t> = 10</a:t>
            </a:r>
            <a:r>
              <a:rPr lang="en-US" dirty="0"/>
              <a:t>, we see how the temperature changes over time </a:t>
            </a:r>
          </a:p>
        </p:txBody>
      </p:sp>
      <p:sp>
        <p:nvSpPr>
          <p:cNvPr id="4" name="Footer Placeholder 3">
            <a:extLst>
              <a:ext uri="{FF2B5EF4-FFF2-40B4-BE49-F238E27FC236}">
                <a16:creationId xmlns:a16="http://schemas.microsoft.com/office/drawing/2014/main" id="{36269668-1C02-4E6D-8321-D1C225A450C9}"/>
              </a:ext>
            </a:extLst>
          </p:cNvPr>
          <p:cNvSpPr>
            <a:spLocks noGrp="1"/>
          </p:cNvSpPr>
          <p:nvPr>
            <p:ph type="ftr" sz="quarter" idx="11"/>
          </p:nvPr>
        </p:nvSpPr>
        <p:spPr/>
        <p:txBody>
          <a:bodyPr/>
          <a:lstStyle/>
          <a:p>
            <a:r>
              <a:rPr lang="en-US"/>
              <a:t>The heat equation</a:t>
            </a:r>
            <a:endParaRPr lang="en-CA" dirty="0"/>
          </a:p>
        </p:txBody>
      </p:sp>
      <p:sp>
        <p:nvSpPr>
          <p:cNvPr id="5" name="Slide Number Placeholder 4">
            <a:extLst>
              <a:ext uri="{FF2B5EF4-FFF2-40B4-BE49-F238E27FC236}">
                <a16:creationId xmlns:a16="http://schemas.microsoft.com/office/drawing/2014/main" id="{4EF422D5-C239-4105-B7E4-83AE2B3EDA79}"/>
              </a:ext>
            </a:extLst>
          </p:cNvPr>
          <p:cNvSpPr>
            <a:spLocks noGrp="1"/>
          </p:cNvSpPr>
          <p:nvPr>
            <p:ph type="sldNum" sz="quarter" idx="12"/>
          </p:nvPr>
        </p:nvSpPr>
        <p:spPr/>
        <p:txBody>
          <a:bodyPr/>
          <a:lstStyle/>
          <a:p>
            <a:fld id="{42EF6DC8-DA9C-4533-8A40-BB00A2545AF8}" type="slidenum">
              <a:rPr lang="en-CA" smtClean="0"/>
              <a:pPr/>
              <a:t>20</a:t>
            </a:fld>
            <a:endParaRPr lang="en-CA"/>
          </a:p>
        </p:txBody>
      </p:sp>
      <p:pic>
        <p:nvPicPr>
          <p:cNvPr id="9" name="Picture 8">
            <a:extLst>
              <a:ext uri="{FF2B5EF4-FFF2-40B4-BE49-F238E27FC236}">
                <a16:creationId xmlns:a16="http://schemas.microsoft.com/office/drawing/2014/main" id="{577A6DFB-B454-453F-907E-3F7E8FD1B7A1}"/>
              </a:ext>
            </a:extLst>
          </p:cNvPr>
          <p:cNvPicPr>
            <a:picLocks noChangeAspect="1"/>
          </p:cNvPicPr>
          <p:nvPr/>
        </p:nvPicPr>
        <p:blipFill>
          <a:blip r:embed="rId4"/>
          <a:srcRect/>
          <a:stretch/>
        </p:blipFill>
        <p:spPr>
          <a:xfrm>
            <a:off x="2500312" y="2437788"/>
            <a:ext cx="4143375" cy="3257550"/>
          </a:xfrm>
          <a:prstGeom prst="rect">
            <a:avLst/>
          </a:prstGeom>
        </p:spPr>
      </p:pic>
      <p:pic>
        <p:nvPicPr>
          <p:cNvPr id="6" name="Audio 5">
            <a:hlinkClick r:id="" action="ppaction://media"/>
            <a:extLst>
              <a:ext uri="{FF2B5EF4-FFF2-40B4-BE49-F238E27FC236}">
                <a16:creationId xmlns:a16="http://schemas.microsoft.com/office/drawing/2014/main" id="{20502B24-201F-462C-8BE6-051CE8B3EC4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600913197"/>
      </p:ext>
    </p:extLst>
  </p:cSld>
  <p:clrMapOvr>
    <a:masterClrMapping/>
  </p:clrMapOvr>
  <mc:AlternateContent xmlns:mc="http://schemas.openxmlformats.org/markup-compatibility/2006" xmlns:p14="http://schemas.microsoft.com/office/powerpoint/2010/main">
    <mc:Choice Requires="p14">
      <p:transition spd="slow" p14:dur="2000" advTm="45564"/>
    </mc:Choice>
    <mc:Fallback xmlns="">
      <p:transition spd="slow" advTm="455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803E4-2CD8-4DFB-81CA-C73B71BDB692}"/>
              </a:ext>
            </a:extLst>
          </p:cNvPr>
          <p:cNvSpPr>
            <a:spLocks noGrp="1"/>
          </p:cNvSpPr>
          <p:nvPr>
            <p:ph type="title"/>
          </p:nvPr>
        </p:nvSpPr>
        <p:spPr/>
        <p:txBody>
          <a:bodyPr/>
          <a:lstStyle/>
          <a:p>
            <a:r>
              <a:rPr lang="en-US" dirty="0"/>
              <a:t>Example 2</a:t>
            </a:r>
          </a:p>
        </p:txBody>
      </p:sp>
      <p:sp>
        <p:nvSpPr>
          <p:cNvPr id="3" name="Content Placeholder 2">
            <a:extLst>
              <a:ext uri="{FF2B5EF4-FFF2-40B4-BE49-F238E27FC236}">
                <a16:creationId xmlns:a16="http://schemas.microsoft.com/office/drawing/2014/main" id="{046DFC4D-CE2B-46F4-B9B8-F7FAE7CC418B}"/>
              </a:ext>
            </a:extLst>
          </p:cNvPr>
          <p:cNvSpPr>
            <a:spLocks noGrp="1"/>
          </p:cNvSpPr>
          <p:nvPr>
            <p:ph idx="1"/>
          </p:nvPr>
        </p:nvSpPr>
        <p:spPr/>
        <p:txBody>
          <a:bodyPr/>
          <a:lstStyle/>
          <a:p>
            <a:r>
              <a:rPr lang="en-US" dirty="0"/>
              <a:t>Consider this example:</a:t>
            </a:r>
          </a:p>
          <a:p>
            <a:pPr marL="0" indent="0">
              <a:buNone/>
            </a:pPr>
            <a:r>
              <a:rPr lang="en-US" sz="1400" dirty="0">
                <a:latin typeface="Consolas" panose="020B0609020204030204" pitchFamily="49" charset="0"/>
              </a:rPr>
              <a:t>&gt;&gt; u1_init = @(x)( 20.0*ones( size( x ) ) );</a:t>
            </a:r>
          </a:p>
          <a:p>
            <a:pPr marL="0" indent="0">
              <a:buNone/>
            </a:pPr>
            <a:r>
              <a:rPr lang="en-US" sz="1400" dirty="0">
                <a:latin typeface="Consolas" panose="020B0609020204030204" pitchFamily="49" charset="0"/>
              </a:rPr>
              <a:t>&gt;&gt; </a:t>
            </a:r>
            <a:r>
              <a:rPr lang="pl-PL" sz="1400" dirty="0">
                <a:latin typeface="Consolas" panose="020B0609020204030204" pitchFamily="49" charset="0"/>
              </a:rPr>
              <a:t>u</a:t>
            </a:r>
            <a:r>
              <a:rPr lang="en-US" sz="1400" dirty="0">
                <a:latin typeface="Consolas" panose="020B0609020204030204" pitchFamily="49" charset="0"/>
              </a:rPr>
              <a:t>2</a:t>
            </a:r>
            <a:r>
              <a:rPr lang="pl-PL" sz="1400" dirty="0">
                <a:latin typeface="Consolas" panose="020B0609020204030204" pitchFamily="49" charset="0"/>
              </a:rPr>
              <a:t>_bndry = @(t)( (t &gt; 0.25)*[0.0, 80.0]' + [0.0, 20</a:t>
            </a:r>
            <a:r>
              <a:rPr lang="en-US" sz="1400" dirty="0">
                <a:latin typeface="Consolas" panose="020B0609020204030204" pitchFamily="49" charset="0"/>
              </a:rPr>
              <a:t>.0</a:t>
            </a:r>
            <a:r>
              <a:rPr lang="pl-PL" sz="1400" dirty="0">
                <a:latin typeface="Consolas" panose="020B0609020204030204" pitchFamily="49" charset="0"/>
              </a:rPr>
              <a:t>]' );</a:t>
            </a:r>
            <a:endParaRPr lang="en-US" sz="1400" dirty="0">
              <a:latin typeface="Consolas" panose="020B0609020204030204" pitchFamily="49" charset="0"/>
            </a:endParaRPr>
          </a:p>
          <a:p>
            <a:pPr marL="0" indent="0">
              <a:buNone/>
            </a:pPr>
            <a:r>
              <a:rPr lang="en-US" sz="1400" dirty="0">
                <a:latin typeface="Consolas" panose="020B0609020204030204" pitchFamily="49" charset="0"/>
              </a:rPr>
              <a:t>&gt;&gt; [x2s, t2s, U2s] = heat( 0.3, [0, 1], [0, 0.5], u2_init, u2_bndry, 10 );</a:t>
            </a:r>
          </a:p>
          <a:p>
            <a:pPr marL="0" indent="0">
              <a:buNone/>
            </a:pPr>
            <a:r>
              <a:rPr lang="en-US" sz="1400" dirty="0">
                <a:latin typeface="Consolas" panose="020B0609020204030204" pitchFamily="49" charset="0"/>
              </a:rPr>
              <a:t>&gt;&gt; mesh( t2s, x2s, U2s );</a:t>
            </a:r>
          </a:p>
          <a:p>
            <a:endParaRPr lang="en-US" sz="2000" dirty="0"/>
          </a:p>
        </p:txBody>
      </p:sp>
      <p:sp>
        <p:nvSpPr>
          <p:cNvPr id="4" name="Footer Placeholder 3">
            <a:extLst>
              <a:ext uri="{FF2B5EF4-FFF2-40B4-BE49-F238E27FC236}">
                <a16:creationId xmlns:a16="http://schemas.microsoft.com/office/drawing/2014/main" id="{9722013A-E4D1-4E40-B6A9-B575D818D721}"/>
              </a:ext>
            </a:extLst>
          </p:cNvPr>
          <p:cNvSpPr>
            <a:spLocks noGrp="1"/>
          </p:cNvSpPr>
          <p:nvPr>
            <p:ph type="ftr" sz="quarter" idx="11"/>
          </p:nvPr>
        </p:nvSpPr>
        <p:spPr/>
        <p:txBody>
          <a:bodyPr/>
          <a:lstStyle/>
          <a:p>
            <a:r>
              <a:rPr lang="en-US"/>
              <a:t>The heat equation</a:t>
            </a:r>
            <a:endParaRPr lang="en-CA" dirty="0"/>
          </a:p>
        </p:txBody>
      </p:sp>
      <p:sp>
        <p:nvSpPr>
          <p:cNvPr id="5" name="Slide Number Placeholder 4">
            <a:extLst>
              <a:ext uri="{FF2B5EF4-FFF2-40B4-BE49-F238E27FC236}">
                <a16:creationId xmlns:a16="http://schemas.microsoft.com/office/drawing/2014/main" id="{28A4F80D-23BC-4C10-9A55-18683C82FACA}"/>
              </a:ext>
            </a:extLst>
          </p:cNvPr>
          <p:cNvSpPr>
            <a:spLocks noGrp="1"/>
          </p:cNvSpPr>
          <p:nvPr>
            <p:ph type="sldNum" sz="quarter" idx="12"/>
          </p:nvPr>
        </p:nvSpPr>
        <p:spPr/>
        <p:txBody>
          <a:bodyPr/>
          <a:lstStyle/>
          <a:p>
            <a:fld id="{42EF6DC8-DA9C-4533-8A40-BB00A2545AF8}" type="slidenum">
              <a:rPr lang="en-CA" smtClean="0"/>
              <a:pPr/>
              <a:t>21</a:t>
            </a:fld>
            <a:endParaRPr lang="en-CA"/>
          </a:p>
        </p:txBody>
      </p:sp>
      <p:pic>
        <p:nvPicPr>
          <p:cNvPr id="7" name="Picture 6">
            <a:extLst>
              <a:ext uri="{FF2B5EF4-FFF2-40B4-BE49-F238E27FC236}">
                <a16:creationId xmlns:a16="http://schemas.microsoft.com/office/drawing/2014/main" id="{78E858F9-6A38-4317-9838-75CF0933E6A5}"/>
              </a:ext>
            </a:extLst>
          </p:cNvPr>
          <p:cNvPicPr>
            <a:picLocks noChangeAspect="1"/>
          </p:cNvPicPr>
          <p:nvPr/>
        </p:nvPicPr>
        <p:blipFill>
          <a:blip r:embed="rId5"/>
          <a:srcRect/>
          <a:stretch/>
        </p:blipFill>
        <p:spPr>
          <a:xfrm>
            <a:off x="2107384" y="3102727"/>
            <a:ext cx="4826815" cy="3602873"/>
          </a:xfrm>
          <a:prstGeom prst="rect">
            <a:avLst/>
          </a:prstGeom>
        </p:spPr>
      </p:pic>
      <p:pic>
        <p:nvPicPr>
          <p:cNvPr id="6" name="Audio 5">
            <a:hlinkClick r:id="" action="ppaction://media"/>
            <a:extLst>
              <a:ext uri="{FF2B5EF4-FFF2-40B4-BE49-F238E27FC236}">
                <a16:creationId xmlns:a16="http://schemas.microsoft.com/office/drawing/2014/main" id="{8F6FF1BD-EBE2-49B8-9E22-665F76F5B77D}"/>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2810765076"/>
      </p:ext>
    </p:extLst>
  </p:cSld>
  <p:clrMapOvr>
    <a:masterClrMapping/>
  </p:clrMapOvr>
  <mc:AlternateContent xmlns:mc="http://schemas.openxmlformats.org/markup-compatibility/2006" xmlns:p14="http://schemas.microsoft.com/office/powerpoint/2010/main">
    <mc:Choice Requires="p14">
      <p:transition spd="slow" p14:dur="2000" advTm="93300"/>
    </mc:Choice>
    <mc:Fallback xmlns="">
      <p:transition spd="slow" advTm="933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6"/>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AD089-A6A4-443A-B824-7D39B89A9AF8}"/>
              </a:ext>
            </a:extLst>
          </p:cNvPr>
          <p:cNvSpPr>
            <a:spLocks noGrp="1"/>
          </p:cNvSpPr>
          <p:nvPr>
            <p:ph type="title"/>
          </p:nvPr>
        </p:nvSpPr>
        <p:spPr/>
        <p:txBody>
          <a:bodyPr/>
          <a:lstStyle/>
          <a:p>
            <a:r>
              <a:rPr lang="en-US" dirty="0"/>
              <a:t>Example 2</a:t>
            </a:r>
          </a:p>
        </p:txBody>
      </p:sp>
      <p:sp>
        <p:nvSpPr>
          <p:cNvPr id="3" name="Content Placeholder 2">
            <a:extLst>
              <a:ext uri="{FF2B5EF4-FFF2-40B4-BE49-F238E27FC236}">
                <a16:creationId xmlns:a16="http://schemas.microsoft.com/office/drawing/2014/main" id="{C1FBAD7F-AC3B-4178-ADB0-CAC3737FF3E7}"/>
              </a:ext>
            </a:extLst>
          </p:cNvPr>
          <p:cNvSpPr>
            <a:spLocks noGrp="1"/>
          </p:cNvSpPr>
          <p:nvPr>
            <p:ph idx="1"/>
          </p:nvPr>
        </p:nvSpPr>
        <p:spPr/>
        <p:txBody>
          <a:bodyPr/>
          <a:lstStyle/>
          <a:p>
            <a:r>
              <a:rPr lang="en-US" dirty="0"/>
              <a:t>It starts to cool on the one side, but then the other side starts to heat up after 0.25 seconds</a:t>
            </a:r>
          </a:p>
        </p:txBody>
      </p:sp>
      <p:sp>
        <p:nvSpPr>
          <p:cNvPr id="4" name="Footer Placeholder 3">
            <a:extLst>
              <a:ext uri="{FF2B5EF4-FFF2-40B4-BE49-F238E27FC236}">
                <a16:creationId xmlns:a16="http://schemas.microsoft.com/office/drawing/2014/main" id="{36269668-1C02-4E6D-8321-D1C225A450C9}"/>
              </a:ext>
            </a:extLst>
          </p:cNvPr>
          <p:cNvSpPr>
            <a:spLocks noGrp="1"/>
          </p:cNvSpPr>
          <p:nvPr>
            <p:ph type="ftr" sz="quarter" idx="11"/>
          </p:nvPr>
        </p:nvSpPr>
        <p:spPr/>
        <p:txBody>
          <a:bodyPr/>
          <a:lstStyle/>
          <a:p>
            <a:r>
              <a:rPr lang="en-US"/>
              <a:t>The heat equation</a:t>
            </a:r>
            <a:endParaRPr lang="en-CA" dirty="0"/>
          </a:p>
        </p:txBody>
      </p:sp>
      <p:sp>
        <p:nvSpPr>
          <p:cNvPr id="5" name="Slide Number Placeholder 4">
            <a:extLst>
              <a:ext uri="{FF2B5EF4-FFF2-40B4-BE49-F238E27FC236}">
                <a16:creationId xmlns:a16="http://schemas.microsoft.com/office/drawing/2014/main" id="{4EF422D5-C239-4105-B7E4-83AE2B3EDA79}"/>
              </a:ext>
            </a:extLst>
          </p:cNvPr>
          <p:cNvSpPr>
            <a:spLocks noGrp="1"/>
          </p:cNvSpPr>
          <p:nvPr>
            <p:ph type="sldNum" sz="quarter" idx="12"/>
          </p:nvPr>
        </p:nvSpPr>
        <p:spPr/>
        <p:txBody>
          <a:bodyPr/>
          <a:lstStyle/>
          <a:p>
            <a:fld id="{42EF6DC8-DA9C-4533-8A40-BB00A2545AF8}" type="slidenum">
              <a:rPr lang="en-CA" smtClean="0"/>
              <a:pPr/>
              <a:t>22</a:t>
            </a:fld>
            <a:endParaRPr lang="en-CA"/>
          </a:p>
        </p:txBody>
      </p:sp>
      <p:pic>
        <p:nvPicPr>
          <p:cNvPr id="9" name="Picture 8">
            <a:extLst>
              <a:ext uri="{FF2B5EF4-FFF2-40B4-BE49-F238E27FC236}">
                <a16:creationId xmlns:a16="http://schemas.microsoft.com/office/drawing/2014/main" id="{577A6DFB-B454-453F-907E-3F7E8FD1B7A1}"/>
              </a:ext>
            </a:extLst>
          </p:cNvPr>
          <p:cNvPicPr>
            <a:picLocks noChangeAspect="1"/>
          </p:cNvPicPr>
          <p:nvPr/>
        </p:nvPicPr>
        <p:blipFill>
          <a:blip r:embed="rId4"/>
          <a:srcRect/>
          <a:stretch/>
        </p:blipFill>
        <p:spPr>
          <a:xfrm>
            <a:off x="2500312" y="2437788"/>
            <a:ext cx="4143375" cy="3257550"/>
          </a:xfrm>
          <a:prstGeom prst="rect">
            <a:avLst/>
          </a:prstGeom>
        </p:spPr>
      </p:pic>
      <p:pic>
        <p:nvPicPr>
          <p:cNvPr id="6" name="Audio 5">
            <a:hlinkClick r:id="" action="ppaction://media"/>
            <a:extLst>
              <a:ext uri="{FF2B5EF4-FFF2-40B4-BE49-F238E27FC236}">
                <a16:creationId xmlns:a16="http://schemas.microsoft.com/office/drawing/2014/main" id="{2BE76BF3-969B-47CA-9812-25367D166A9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314576916"/>
      </p:ext>
    </p:extLst>
  </p:cSld>
  <p:clrMapOvr>
    <a:masterClrMapping/>
  </p:clrMapOvr>
  <mc:AlternateContent xmlns:mc="http://schemas.openxmlformats.org/markup-compatibility/2006" xmlns:p14="http://schemas.microsoft.com/office/powerpoint/2010/main">
    <mc:Choice Requires="p14">
      <p:transition spd="slow" p14:dur="2000" advTm="45865"/>
    </mc:Choice>
    <mc:Fallback xmlns="">
      <p:transition spd="slow" advTm="458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200FD-8C4B-4392-9307-7E1E8372D93A}"/>
              </a:ext>
            </a:extLst>
          </p:cNvPr>
          <p:cNvSpPr>
            <a:spLocks noGrp="1"/>
          </p:cNvSpPr>
          <p:nvPr>
            <p:ph type="title"/>
          </p:nvPr>
        </p:nvSpPr>
        <p:spPr/>
        <p:txBody>
          <a:bodyPr/>
          <a:lstStyle/>
          <a:p>
            <a:r>
              <a:rPr lang="en-US" dirty="0"/>
              <a:t>Error analysis</a:t>
            </a:r>
          </a:p>
        </p:txBody>
      </p:sp>
      <p:sp>
        <p:nvSpPr>
          <p:cNvPr id="3" name="Content Placeholder 2">
            <a:extLst>
              <a:ext uri="{FF2B5EF4-FFF2-40B4-BE49-F238E27FC236}">
                <a16:creationId xmlns:a16="http://schemas.microsoft.com/office/drawing/2014/main" id="{14CABEF4-7D9D-449C-A5C8-528CF9CFF6C7}"/>
              </a:ext>
            </a:extLst>
          </p:cNvPr>
          <p:cNvSpPr>
            <a:spLocks noGrp="1"/>
          </p:cNvSpPr>
          <p:nvPr>
            <p:ph idx="1"/>
          </p:nvPr>
        </p:nvSpPr>
        <p:spPr/>
        <p:txBody>
          <a:bodyPr/>
          <a:lstStyle/>
          <a:p>
            <a:r>
              <a:rPr lang="en-US" dirty="0"/>
              <a:t>Recall the formula using </a:t>
            </a:r>
            <a:r>
              <a:rPr lang="en-US" i="1" dirty="0">
                <a:latin typeface="Times New Roman" panose="02020603050405020304" pitchFamily="18" charset="0"/>
              </a:rPr>
              <a:t>h</a:t>
            </a:r>
            <a:r>
              <a:rPr lang="en-US" dirty="0"/>
              <a:t> was </a:t>
            </a:r>
            <a:r>
              <a:rPr lang="en-US" dirty="0">
                <a:latin typeface="Times New Roman" panose="02020603050405020304" pitchFamily="18" charset="0"/>
              </a:rPr>
              <a:t>O(</a:t>
            </a:r>
            <a:r>
              <a:rPr lang="en-US" i="1" dirty="0">
                <a:latin typeface="Times New Roman" panose="02020603050405020304" pitchFamily="18" charset="0"/>
              </a:rPr>
              <a:t>h</a:t>
            </a:r>
            <a:r>
              <a:rPr lang="en-US" baseline="30000" dirty="0">
                <a:latin typeface="Times New Roman" panose="02020603050405020304" pitchFamily="18" charset="0"/>
              </a:rPr>
              <a:t>2</a:t>
            </a:r>
            <a:r>
              <a:rPr lang="en-US" dirty="0">
                <a:latin typeface="Times New Roman" panose="02020603050405020304" pitchFamily="18" charset="0"/>
              </a:rPr>
              <a:t>)</a:t>
            </a:r>
            <a:r>
              <a:rPr lang="en-US" dirty="0"/>
              <a:t>,</a:t>
            </a:r>
            <a:br>
              <a:rPr lang="en-US" dirty="0"/>
            </a:br>
            <a:r>
              <a:rPr lang="en-US" dirty="0"/>
              <a:t>	but the formula using </a:t>
            </a:r>
            <a:r>
              <a:rPr lang="en-US" dirty="0">
                <a:latin typeface="Symbol" panose="05050102010706020507" pitchFamily="18" charset="2"/>
              </a:rPr>
              <a:t>D</a:t>
            </a:r>
            <a:r>
              <a:rPr lang="en-US" i="1" dirty="0">
                <a:latin typeface="Times New Roman" panose="02020603050405020304" pitchFamily="18" charset="0"/>
              </a:rPr>
              <a:t>t</a:t>
            </a:r>
            <a:r>
              <a:rPr lang="en-US" dirty="0"/>
              <a:t> was </a:t>
            </a:r>
            <a:r>
              <a:rPr lang="en-US" dirty="0">
                <a:latin typeface="Times New Roman" panose="02020603050405020304" pitchFamily="18" charset="0"/>
              </a:rPr>
              <a:t>O(</a:t>
            </a:r>
            <a:r>
              <a:rPr lang="en-US" dirty="0">
                <a:latin typeface="Symbol" panose="05050102010706020507" pitchFamily="18" charset="2"/>
              </a:rPr>
              <a:t>D</a:t>
            </a:r>
            <a:r>
              <a:rPr lang="en-US" i="1" dirty="0">
                <a:latin typeface="Times New Roman" panose="02020603050405020304" pitchFamily="18" charset="0"/>
              </a:rPr>
              <a:t>t</a:t>
            </a:r>
            <a:r>
              <a:rPr lang="en-US" dirty="0">
                <a:latin typeface="Times New Roman" panose="02020603050405020304" pitchFamily="18" charset="0"/>
              </a:rPr>
              <a:t>)</a:t>
            </a:r>
          </a:p>
          <a:p>
            <a:pPr lvl="1"/>
            <a:r>
              <a:rPr lang="en-US" dirty="0"/>
              <a:t>Recall, however, that </a:t>
            </a:r>
          </a:p>
          <a:p>
            <a:pPr lvl="1"/>
            <a:endParaRPr lang="en-US" dirty="0"/>
          </a:p>
          <a:p>
            <a:pPr lvl="1"/>
            <a:endParaRPr lang="en-US" dirty="0"/>
          </a:p>
          <a:p>
            <a:pPr lvl="1"/>
            <a:endParaRPr lang="en-US" dirty="0"/>
          </a:p>
          <a:p>
            <a:pPr lvl="1"/>
            <a:endParaRPr lang="en-US" dirty="0"/>
          </a:p>
          <a:p>
            <a:pPr lvl="1"/>
            <a:endParaRPr lang="en-US" dirty="0"/>
          </a:p>
          <a:p>
            <a:pPr lvl="1"/>
            <a:r>
              <a:rPr lang="en-US" dirty="0"/>
              <a:t>Thus,                    so if the error is </a:t>
            </a:r>
            <a:r>
              <a:rPr lang="en-US" dirty="0">
                <a:latin typeface="Times New Roman" panose="02020603050405020304" pitchFamily="18" charset="0"/>
              </a:rPr>
              <a:t>O(</a:t>
            </a:r>
            <a:r>
              <a:rPr lang="en-US" dirty="0">
                <a:latin typeface="Symbol" panose="05050102010706020507" pitchFamily="18" charset="2"/>
              </a:rPr>
              <a:t>D</a:t>
            </a:r>
            <a:r>
              <a:rPr lang="en-US" i="1" dirty="0">
                <a:latin typeface="Times New Roman" panose="02020603050405020304" pitchFamily="18" charset="0"/>
              </a:rPr>
              <a:t>t</a:t>
            </a:r>
            <a:r>
              <a:rPr lang="en-US" dirty="0">
                <a:latin typeface="Times New Roman" panose="02020603050405020304" pitchFamily="18" charset="0"/>
              </a:rPr>
              <a:t>)</a:t>
            </a:r>
            <a:r>
              <a:rPr lang="en-US" dirty="0"/>
              <a:t>, it is also </a:t>
            </a:r>
            <a:r>
              <a:rPr lang="en-US" dirty="0">
                <a:latin typeface="Times New Roman" panose="02020603050405020304" pitchFamily="18" charset="0"/>
              </a:rPr>
              <a:t>O(</a:t>
            </a:r>
            <a:r>
              <a:rPr lang="en-US" i="1" dirty="0">
                <a:latin typeface="Times New Roman" panose="02020603050405020304" pitchFamily="18" charset="0"/>
              </a:rPr>
              <a:t>h</a:t>
            </a:r>
            <a:r>
              <a:rPr lang="en-US" baseline="30000" dirty="0">
                <a:latin typeface="Times New Roman" panose="02020603050405020304" pitchFamily="18" charset="0"/>
              </a:rPr>
              <a:t>2</a:t>
            </a:r>
            <a:r>
              <a:rPr lang="en-US" dirty="0">
                <a:latin typeface="Times New Roman" panose="02020603050405020304" pitchFamily="18" charset="0"/>
              </a:rPr>
              <a:t>)</a:t>
            </a:r>
          </a:p>
        </p:txBody>
      </p:sp>
      <p:sp>
        <p:nvSpPr>
          <p:cNvPr id="4" name="Footer Placeholder 3">
            <a:extLst>
              <a:ext uri="{FF2B5EF4-FFF2-40B4-BE49-F238E27FC236}">
                <a16:creationId xmlns:a16="http://schemas.microsoft.com/office/drawing/2014/main" id="{828480B9-F28C-4CC1-9DD0-F20750718322}"/>
              </a:ext>
            </a:extLst>
          </p:cNvPr>
          <p:cNvSpPr>
            <a:spLocks noGrp="1"/>
          </p:cNvSpPr>
          <p:nvPr>
            <p:ph type="ftr" sz="quarter" idx="11"/>
          </p:nvPr>
        </p:nvSpPr>
        <p:spPr/>
        <p:txBody>
          <a:bodyPr/>
          <a:lstStyle/>
          <a:p>
            <a:r>
              <a:rPr lang="en-US"/>
              <a:t>The heat equation</a:t>
            </a:r>
            <a:endParaRPr lang="en-CA" dirty="0"/>
          </a:p>
        </p:txBody>
      </p:sp>
      <p:sp>
        <p:nvSpPr>
          <p:cNvPr id="5" name="Slide Number Placeholder 4">
            <a:extLst>
              <a:ext uri="{FF2B5EF4-FFF2-40B4-BE49-F238E27FC236}">
                <a16:creationId xmlns:a16="http://schemas.microsoft.com/office/drawing/2014/main" id="{5DCC9F14-F1DC-435D-8B17-50EDF14CC0EA}"/>
              </a:ext>
            </a:extLst>
          </p:cNvPr>
          <p:cNvSpPr>
            <a:spLocks noGrp="1"/>
          </p:cNvSpPr>
          <p:nvPr>
            <p:ph type="sldNum" sz="quarter" idx="12"/>
          </p:nvPr>
        </p:nvSpPr>
        <p:spPr/>
        <p:txBody>
          <a:bodyPr/>
          <a:lstStyle/>
          <a:p>
            <a:fld id="{42EF6DC8-DA9C-4533-8A40-BB00A2545AF8}" type="slidenum">
              <a:rPr lang="en-CA" smtClean="0"/>
              <a:pPr/>
              <a:t>23</a:t>
            </a:fld>
            <a:endParaRPr lang="en-CA"/>
          </a:p>
        </p:txBody>
      </p:sp>
      <p:graphicFrame>
        <p:nvGraphicFramePr>
          <p:cNvPr id="6" name="Object 5">
            <a:extLst>
              <a:ext uri="{FF2B5EF4-FFF2-40B4-BE49-F238E27FC236}">
                <a16:creationId xmlns:a16="http://schemas.microsoft.com/office/drawing/2014/main" id="{D38511D2-63B6-421F-B7A8-06A8402FB008}"/>
              </a:ext>
            </a:extLst>
          </p:cNvPr>
          <p:cNvGraphicFramePr>
            <a:graphicFrameLocks noChangeAspect="1"/>
          </p:cNvGraphicFramePr>
          <p:nvPr>
            <p:extLst>
              <p:ext uri="{D42A27DB-BD31-4B8C-83A1-F6EECF244321}">
                <p14:modId xmlns:p14="http://schemas.microsoft.com/office/powerpoint/2010/main" val="2650214134"/>
              </p:ext>
            </p:extLst>
          </p:nvPr>
        </p:nvGraphicFramePr>
        <p:xfrm>
          <a:off x="2621756" y="2737644"/>
          <a:ext cx="1979613" cy="895350"/>
        </p:xfrm>
        <a:graphic>
          <a:graphicData uri="http://schemas.openxmlformats.org/presentationml/2006/ole">
            <mc:AlternateContent xmlns:mc="http://schemas.openxmlformats.org/markup-compatibility/2006">
              <mc:Choice xmlns:v="urn:schemas-microsoft-com:vml" Requires="v">
                <p:oleObj name="Equation" r:id="rId5" imgW="1015920" imgH="457200" progId="Equation.DSMT4">
                  <p:embed/>
                </p:oleObj>
              </mc:Choice>
              <mc:Fallback>
                <p:oleObj name="Equation" r:id="rId5" imgW="1015920" imgH="457200" progId="Equation.DSMT4">
                  <p:embed/>
                  <p:pic>
                    <p:nvPicPr>
                      <p:cNvPr id="20" name="Object 19">
                        <a:extLst>
                          <a:ext uri="{FF2B5EF4-FFF2-40B4-BE49-F238E27FC236}">
                            <a16:creationId xmlns:a16="http://schemas.microsoft.com/office/drawing/2014/main" id="{46DECB22-A471-4677-BAA9-B4BA71F6AAD2}"/>
                          </a:ext>
                        </a:extLst>
                      </p:cNvPr>
                      <p:cNvPicPr/>
                      <p:nvPr/>
                    </p:nvPicPr>
                    <p:blipFill>
                      <a:blip r:embed="rId6"/>
                      <a:stretch>
                        <a:fillRect/>
                      </a:stretch>
                    </p:blipFill>
                    <p:spPr>
                      <a:xfrm>
                        <a:off x="2621756" y="2737644"/>
                        <a:ext cx="1979613" cy="895350"/>
                      </a:xfrm>
                      <a:prstGeom prst="rect">
                        <a:avLst/>
                      </a:prstGeom>
                    </p:spPr>
                  </p:pic>
                </p:oleObj>
              </mc:Fallback>
            </mc:AlternateContent>
          </a:graphicData>
        </a:graphic>
      </p:graphicFrame>
      <p:graphicFrame>
        <p:nvGraphicFramePr>
          <p:cNvPr id="7" name="Object 6">
            <a:extLst>
              <a:ext uri="{FF2B5EF4-FFF2-40B4-BE49-F238E27FC236}">
                <a16:creationId xmlns:a16="http://schemas.microsoft.com/office/drawing/2014/main" id="{1FD0AFAB-F9E3-4BE0-8317-649B7EA75164}"/>
              </a:ext>
            </a:extLst>
          </p:cNvPr>
          <p:cNvGraphicFramePr>
            <a:graphicFrameLocks noChangeAspect="1"/>
          </p:cNvGraphicFramePr>
          <p:nvPr>
            <p:extLst>
              <p:ext uri="{D42A27DB-BD31-4B8C-83A1-F6EECF244321}">
                <p14:modId xmlns:p14="http://schemas.microsoft.com/office/powerpoint/2010/main" val="2236819987"/>
              </p:ext>
            </p:extLst>
          </p:nvPr>
        </p:nvGraphicFramePr>
        <p:xfrm>
          <a:off x="3896519" y="3632994"/>
          <a:ext cx="1409700" cy="895350"/>
        </p:xfrm>
        <a:graphic>
          <a:graphicData uri="http://schemas.openxmlformats.org/presentationml/2006/ole">
            <mc:AlternateContent xmlns:mc="http://schemas.openxmlformats.org/markup-compatibility/2006">
              <mc:Choice xmlns:v="urn:schemas-microsoft-com:vml" Requires="v">
                <p:oleObj name="Equation" r:id="rId7" imgW="723600" imgH="457200" progId="Equation.DSMT4">
                  <p:embed/>
                </p:oleObj>
              </mc:Choice>
              <mc:Fallback>
                <p:oleObj name="Equation" r:id="rId7" imgW="723600" imgH="457200" progId="Equation.DSMT4">
                  <p:embed/>
                  <p:pic>
                    <p:nvPicPr>
                      <p:cNvPr id="6" name="Object 5">
                        <a:extLst>
                          <a:ext uri="{FF2B5EF4-FFF2-40B4-BE49-F238E27FC236}">
                            <a16:creationId xmlns:a16="http://schemas.microsoft.com/office/drawing/2014/main" id="{D38511D2-63B6-421F-B7A8-06A8402FB008}"/>
                          </a:ext>
                        </a:extLst>
                      </p:cNvPr>
                      <p:cNvPicPr/>
                      <p:nvPr/>
                    </p:nvPicPr>
                    <p:blipFill>
                      <a:blip r:embed="rId8"/>
                      <a:stretch>
                        <a:fillRect/>
                      </a:stretch>
                    </p:blipFill>
                    <p:spPr>
                      <a:xfrm>
                        <a:off x="3896519" y="3632994"/>
                        <a:ext cx="1409700" cy="895350"/>
                      </a:xfrm>
                      <a:prstGeom prst="rect">
                        <a:avLst/>
                      </a:prstGeom>
                    </p:spPr>
                  </p:pic>
                </p:oleObj>
              </mc:Fallback>
            </mc:AlternateContent>
          </a:graphicData>
        </a:graphic>
      </p:graphicFrame>
      <p:graphicFrame>
        <p:nvGraphicFramePr>
          <p:cNvPr id="8" name="Object 7">
            <a:extLst>
              <a:ext uri="{FF2B5EF4-FFF2-40B4-BE49-F238E27FC236}">
                <a16:creationId xmlns:a16="http://schemas.microsoft.com/office/drawing/2014/main" id="{721959CE-65FB-4578-A1D4-25EE8692C9DE}"/>
              </a:ext>
            </a:extLst>
          </p:cNvPr>
          <p:cNvGraphicFramePr>
            <a:graphicFrameLocks noChangeAspect="1"/>
          </p:cNvGraphicFramePr>
          <p:nvPr>
            <p:extLst>
              <p:ext uri="{D42A27DB-BD31-4B8C-83A1-F6EECF244321}">
                <p14:modId xmlns:p14="http://schemas.microsoft.com/office/powerpoint/2010/main" val="981319418"/>
              </p:ext>
            </p:extLst>
          </p:nvPr>
        </p:nvGraphicFramePr>
        <p:xfrm>
          <a:off x="5051243" y="2778124"/>
          <a:ext cx="1535112" cy="893763"/>
        </p:xfrm>
        <a:graphic>
          <a:graphicData uri="http://schemas.openxmlformats.org/presentationml/2006/ole">
            <mc:AlternateContent xmlns:mc="http://schemas.openxmlformats.org/markup-compatibility/2006">
              <mc:Choice xmlns:v="urn:schemas-microsoft-com:vml" Requires="v">
                <p:oleObj name="Equation" r:id="rId9" imgW="787320" imgH="457200" progId="Equation.DSMT4">
                  <p:embed/>
                </p:oleObj>
              </mc:Choice>
              <mc:Fallback>
                <p:oleObj name="Equation" r:id="rId9" imgW="787320" imgH="457200" progId="Equation.DSMT4">
                  <p:embed/>
                  <p:pic>
                    <p:nvPicPr>
                      <p:cNvPr id="6" name="Object 5">
                        <a:extLst>
                          <a:ext uri="{FF2B5EF4-FFF2-40B4-BE49-F238E27FC236}">
                            <a16:creationId xmlns:a16="http://schemas.microsoft.com/office/drawing/2014/main" id="{D38511D2-63B6-421F-B7A8-06A8402FB008}"/>
                          </a:ext>
                        </a:extLst>
                      </p:cNvPr>
                      <p:cNvPicPr/>
                      <p:nvPr/>
                    </p:nvPicPr>
                    <p:blipFill>
                      <a:blip r:embed="rId10"/>
                      <a:stretch>
                        <a:fillRect/>
                      </a:stretch>
                    </p:blipFill>
                    <p:spPr>
                      <a:xfrm>
                        <a:off x="5051243" y="2778124"/>
                        <a:ext cx="1535112" cy="893763"/>
                      </a:xfrm>
                      <a:prstGeom prst="rect">
                        <a:avLst/>
                      </a:prstGeom>
                    </p:spPr>
                  </p:pic>
                </p:oleObj>
              </mc:Fallback>
            </mc:AlternateContent>
          </a:graphicData>
        </a:graphic>
      </p:graphicFrame>
      <p:graphicFrame>
        <p:nvGraphicFramePr>
          <p:cNvPr id="9" name="Object 8">
            <a:extLst>
              <a:ext uri="{FF2B5EF4-FFF2-40B4-BE49-F238E27FC236}">
                <a16:creationId xmlns:a16="http://schemas.microsoft.com/office/drawing/2014/main" id="{7AEE6055-56B7-41F4-8398-E521EE5E641F}"/>
              </a:ext>
            </a:extLst>
          </p:cNvPr>
          <p:cNvGraphicFramePr>
            <a:graphicFrameLocks noChangeAspect="1"/>
          </p:cNvGraphicFramePr>
          <p:nvPr>
            <p:extLst>
              <p:ext uri="{D42A27DB-BD31-4B8C-83A1-F6EECF244321}">
                <p14:modId xmlns:p14="http://schemas.microsoft.com/office/powerpoint/2010/main" val="3403475162"/>
              </p:ext>
            </p:extLst>
          </p:nvPr>
        </p:nvGraphicFramePr>
        <p:xfrm>
          <a:off x="1967355" y="4437063"/>
          <a:ext cx="1062038" cy="820737"/>
        </p:xfrm>
        <a:graphic>
          <a:graphicData uri="http://schemas.openxmlformats.org/presentationml/2006/ole">
            <mc:AlternateContent xmlns:mc="http://schemas.openxmlformats.org/markup-compatibility/2006">
              <mc:Choice xmlns:v="urn:schemas-microsoft-com:vml" Requires="v">
                <p:oleObj name="Equation" r:id="rId11" imgW="545760" imgH="419040" progId="Equation.DSMT4">
                  <p:embed/>
                </p:oleObj>
              </mc:Choice>
              <mc:Fallback>
                <p:oleObj name="Equation" r:id="rId11" imgW="545760" imgH="419040" progId="Equation.DSMT4">
                  <p:embed/>
                  <p:pic>
                    <p:nvPicPr>
                      <p:cNvPr id="7" name="Object 6">
                        <a:extLst>
                          <a:ext uri="{FF2B5EF4-FFF2-40B4-BE49-F238E27FC236}">
                            <a16:creationId xmlns:a16="http://schemas.microsoft.com/office/drawing/2014/main" id="{1FD0AFAB-F9E3-4BE0-8317-649B7EA75164}"/>
                          </a:ext>
                        </a:extLst>
                      </p:cNvPr>
                      <p:cNvPicPr/>
                      <p:nvPr/>
                    </p:nvPicPr>
                    <p:blipFill>
                      <a:blip r:embed="rId12"/>
                      <a:stretch>
                        <a:fillRect/>
                      </a:stretch>
                    </p:blipFill>
                    <p:spPr>
                      <a:xfrm>
                        <a:off x="1967355" y="4437063"/>
                        <a:ext cx="1062038" cy="820737"/>
                      </a:xfrm>
                      <a:prstGeom prst="rect">
                        <a:avLst/>
                      </a:prstGeom>
                    </p:spPr>
                  </p:pic>
                </p:oleObj>
              </mc:Fallback>
            </mc:AlternateContent>
          </a:graphicData>
        </a:graphic>
      </p:graphicFrame>
      <p:pic>
        <p:nvPicPr>
          <p:cNvPr id="12" name="Audio 11">
            <a:hlinkClick r:id="" action="ppaction://media"/>
            <a:extLst>
              <a:ext uri="{FF2B5EF4-FFF2-40B4-BE49-F238E27FC236}">
                <a16:creationId xmlns:a16="http://schemas.microsoft.com/office/drawing/2014/main" id="{9D60ECFC-D797-4992-9736-A3E957285D9D}"/>
              </a:ext>
            </a:extLst>
          </p:cNvPr>
          <p:cNvPicPr>
            <a:picLocks noChangeAspect="1"/>
          </p:cNvPicPr>
          <p:nvPr>
            <a:audioFile r:link="rId3"/>
            <p:extLst>
              <p:ext uri="{DAA4B4D4-6D71-4841-9C94-3DE7FCFB9230}">
                <p14:media xmlns:p14="http://schemas.microsoft.com/office/powerpoint/2010/main" r:embed="rId2"/>
              </p:ext>
            </p:extLst>
          </p:nvPr>
        </p:nvPicPr>
        <p:blipFill>
          <a:blip r:embed="rId13"/>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163285972"/>
      </p:ext>
    </p:extLst>
  </p:cSld>
  <p:clrMapOvr>
    <a:masterClrMapping/>
  </p:clrMapOvr>
  <mc:AlternateContent xmlns:mc="http://schemas.openxmlformats.org/markup-compatibility/2006" xmlns:p14="http://schemas.microsoft.com/office/powerpoint/2010/main">
    <mc:Choice Requires="p14">
      <p:transition spd="slow" p14:dur="2000" advTm="175237"/>
    </mc:Choice>
    <mc:Fallback xmlns="">
      <p:transition spd="slow" advTm="1752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9" fill="hold" display="0">
                  <p:stCondLst>
                    <p:cond delay="indefinite"/>
                  </p:stCondLst>
                  <p:endCondLst>
                    <p:cond evt="onStopAudio" delay="0">
                      <p:tgtEl>
                        <p:sldTgt/>
                      </p:tgtEl>
                    </p:cond>
                  </p:endCondLst>
                </p:cTn>
                <p:tgtEl>
                  <p:spTgt spid="1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4AC0A-C784-44CE-BD73-E75EC58159BC}"/>
              </a:ext>
            </a:extLst>
          </p:cNvPr>
          <p:cNvSpPr>
            <a:spLocks noGrp="1"/>
          </p:cNvSpPr>
          <p:nvPr>
            <p:ph type="title"/>
          </p:nvPr>
        </p:nvSpPr>
        <p:spPr/>
        <p:txBody>
          <a:bodyPr/>
          <a:lstStyle/>
          <a:p>
            <a:r>
              <a:rPr lang="en-US" dirty="0"/>
              <a:t>Neumann boundary conditions</a:t>
            </a:r>
          </a:p>
        </p:txBody>
      </p:sp>
      <p:sp>
        <p:nvSpPr>
          <p:cNvPr id="3" name="Content Placeholder 2">
            <a:extLst>
              <a:ext uri="{FF2B5EF4-FFF2-40B4-BE49-F238E27FC236}">
                <a16:creationId xmlns:a16="http://schemas.microsoft.com/office/drawing/2014/main" id="{EB323982-AD73-4B8F-89CA-D87886E3903C}"/>
              </a:ext>
            </a:extLst>
          </p:cNvPr>
          <p:cNvSpPr>
            <a:spLocks noGrp="1"/>
          </p:cNvSpPr>
          <p:nvPr>
            <p:ph idx="1"/>
          </p:nvPr>
        </p:nvSpPr>
        <p:spPr/>
        <p:txBody>
          <a:bodyPr/>
          <a:lstStyle/>
          <a:p>
            <a:r>
              <a:rPr lang="en-US" dirty="0"/>
              <a:t>What happens if one boundary is insulated or has a Neumann boundary condition?</a:t>
            </a:r>
          </a:p>
          <a:p>
            <a:pPr lvl="1"/>
            <a:r>
              <a:rPr lang="en-US" dirty="0"/>
              <a:t>Recall, in our code, we</a:t>
            </a:r>
          </a:p>
          <a:p>
            <a:pPr lvl="2"/>
            <a:r>
              <a:rPr lang="en-US" dirty="0"/>
              <a:t>Calculated the next interior points</a:t>
            </a:r>
          </a:p>
          <a:p>
            <a:pPr lvl="2"/>
            <a:r>
              <a:rPr lang="en-US" dirty="0"/>
              <a:t>Then set the boundary conditions for that same </a:t>
            </a:r>
            <a:r>
              <a:rPr kumimoji="0" lang="en-US" b="0" i="1" u="none" strike="noStrike" kern="1200" cap="none" spc="0" normalizeH="0" noProof="0" dirty="0">
                <a:ln>
                  <a:noFill/>
                </a:ln>
                <a:solidFill>
                  <a:prstClr val="white"/>
                </a:solidFill>
                <a:effectLst/>
                <a:uLnTx/>
                <a:uFillTx/>
              </a:rPr>
              <a:t>ℓ</a:t>
            </a:r>
            <a:endParaRPr lang="en-US" dirty="0"/>
          </a:p>
          <a:p>
            <a:pPr lvl="2"/>
            <a:endParaRPr lang="en-US" dirty="0"/>
          </a:p>
        </p:txBody>
      </p:sp>
      <p:sp>
        <p:nvSpPr>
          <p:cNvPr id="4" name="Footer Placeholder 3">
            <a:extLst>
              <a:ext uri="{FF2B5EF4-FFF2-40B4-BE49-F238E27FC236}">
                <a16:creationId xmlns:a16="http://schemas.microsoft.com/office/drawing/2014/main" id="{D85CC0AF-40DE-4943-B2CE-3A1117E131D6}"/>
              </a:ext>
            </a:extLst>
          </p:cNvPr>
          <p:cNvSpPr>
            <a:spLocks noGrp="1"/>
          </p:cNvSpPr>
          <p:nvPr>
            <p:ph type="ftr" sz="quarter" idx="11"/>
          </p:nvPr>
        </p:nvSpPr>
        <p:spPr/>
        <p:txBody>
          <a:bodyPr/>
          <a:lstStyle/>
          <a:p>
            <a:r>
              <a:rPr lang="en-US"/>
              <a:t>The heat equation</a:t>
            </a:r>
            <a:endParaRPr lang="en-CA" dirty="0"/>
          </a:p>
        </p:txBody>
      </p:sp>
      <p:sp>
        <p:nvSpPr>
          <p:cNvPr id="5" name="Slide Number Placeholder 4">
            <a:extLst>
              <a:ext uri="{FF2B5EF4-FFF2-40B4-BE49-F238E27FC236}">
                <a16:creationId xmlns:a16="http://schemas.microsoft.com/office/drawing/2014/main" id="{92617D4C-43CE-41BC-A016-F237F6ABEB31}"/>
              </a:ext>
            </a:extLst>
          </p:cNvPr>
          <p:cNvSpPr>
            <a:spLocks noGrp="1"/>
          </p:cNvSpPr>
          <p:nvPr>
            <p:ph type="sldNum" sz="quarter" idx="12"/>
          </p:nvPr>
        </p:nvSpPr>
        <p:spPr/>
        <p:txBody>
          <a:bodyPr/>
          <a:lstStyle/>
          <a:p>
            <a:fld id="{42EF6DC8-DA9C-4533-8A40-BB00A2545AF8}" type="slidenum">
              <a:rPr lang="en-CA" smtClean="0"/>
              <a:pPr/>
              <a:t>24</a:t>
            </a:fld>
            <a:endParaRPr lang="en-CA" dirty="0"/>
          </a:p>
        </p:txBody>
      </p:sp>
      <p:sp>
        <p:nvSpPr>
          <p:cNvPr id="6" name="Oval 5">
            <a:extLst>
              <a:ext uri="{FF2B5EF4-FFF2-40B4-BE49-F238E27FC236}">
                <a16:creationId xmlns:a16="http://schemas.microsoft.com/office/drawing/2014/main" id="{9967B0F2-1182-4FE3-B047-FF8EF4F6F052}"/>
              </a:ext>
            </a:extLst>
          </p:cNvPr>
          <p:cNvSpPr/>
          <p:nvPr/>
        </p:nvSpPr>
        <p:spPr>
          <a:xfrm>
            <a:off x="1930629" y="39959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E282FD1F-90D1-46B0-A01E-070555BE84AD}"/>
              </a:ext>
            </a:extLst>
          </p:cNvPr>
          <p:cNvSpPr/>
          <p:nvPr/>
        </p:nvSpPr>
        <p:spPr>
          <a:xfrm>
            <a:off x="1930629" y="56723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B0F0"/>
              </a:solidFill>
            </a:endParaRPr>
          </a:p>
        </p:txBody>
      </p:sp>
      <p:cxnSp>
        <p:nvCxnSpPr>
          <p:cNvPr id="8" name="Straight Connector 7">
            <a:extLst>
              <a:ext uri="{FF2B5EF4-FFF2-40B4-BE49-F238E27FC236}">
                <a16:creationId xmlns:a16="http://schemas.microsoft.com/office/drawing/2014/main" id="{F0F90CA3-6D35-4B5E-8A77-62B02CF2A348}"/>
              </a:ext>
            </a:extLst>
          </p:cNvPr>
          <p:cNvCxnSpPr>
            <a:cxnSpLocks/>
            <a:stCxn id="24" idx="0"/>
          </p:cNvCxnSpPr>
          <p:nvPr/>
        </p:nvCxnSpPr>
        <p:spPr>
          <a:xfrm flipV="1">
            <a:off x="1952091" y="4017458"/>
            <a:ext cx="0" cy="1653538"/>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B55B61C7-FD6C-44CA-9141-65DC14D8A66F}"/>
              </a:ext>
            </a:extLst>
          </p:cNvPr>
          <p:cNvCxnSpPr>
            <a:cxnSpLocks/>
          </p:cNvCxnSpPr>
          <p:nvPr/>
        </p:nvCxnSpPr>
        <p:spPr>
          <a:xfrm flipH="1">
            <a:off x="1952091" y="4009067"/>
            <a:ext cx="4211273" cy="0"/>
          </a:xfrm>
          <a:prstGeom prst="line">
            <a:avLst/>
          </a:prstGeom>
          <a:ln w="28575">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8D93845-5B4A-4D44-9C22-29BF218FCEF5}"/>
              </a:ext>
            </a:extLst>
          </p:cNvPr>
          <p:cNvCxnSpPr>
            <a:cxnSpLocks/>
          </p:cNvCxnSpPr>
          <p:nvPr/>
        </p:nvCxnSpPr>
        <p:spPr>
          <a:xfrm flipH="1">
            <a:off x="1952091" y="5693254"/>
            <a:ext cx="4211273" cy="0"/>
          </a:xfrm>
          <a:prstGeom prst="line">
            <a:avLst/>
          </a:prstGeom>
          <a:ln w="28575">
            <a:solidFill>
              <a:srgbClr val="7030A0"/>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E1F8F337-0270-444C-8945-90A3D26869F3}"/>
              </a:ext>
            </a:extLst>
          </p:cNvPr>
          <p:cNvSpPr txBox="1"/>
          <p:nvPr/>
        </p:nvSpPr>
        <p:spPr>
          <a:xfrm>
            <a:off x="3713892" y="5877838"/>
            <a:ext cx="473978" cy="430887"/>
          </a:xfrm>
          <a:prstGeom prst="rect">
            <a:avLst/>
          </a:prstGeom>
          <a:noFill/>
        </p:spPr>
        <p:txBody>
          <a:bodyPr wrap="square">
            <a:spAutoFit/>
          </a:bodyPr>
          <a:lstStyle/>
          <a:p>
            <a:r>
              <a:rPr kumimoji="0" lang="en-US" sz="2200" b="0" i="1" u="none" strike="noStrike" kern="1200" cap="none" spc="0" normalizeH="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ℓ</a:t>
            </a:r>
            <a:endParaRPr lang="en-US" i="1" dirty="0"/>
          </a:p>
        </p:txBody>
      </p:sp>
      <p:sp>
        <p:nvSpPr>
          <p:cNvPr id="12" name="TextBox 11">
            <a:extLst>
              <a:ext uri="{FF2B5EF4-FFF2-40B4-BE49-F238E27FC236}">
                <a16:creationId xmlns:a16="http://schemas.microsoft.com/office/drawing/2014/main" id="{E7DFE0AD-CD41-4C82-953D-12ACF97F1C7D}"/>
              </a:ext>
            </a:extLst>
          </p:cNvPr>
          <p:cNvSpPr txBox="1"/>
          <p:nvPr/>
        </p:nvSpPr>
        <p:spPr>
          <a:xfrm>
            <a:off x="1307649" y="4601762"/>
            <a:ext cx="369458" cy="430887"/>
          </a:xfrm>
          <a:prstGeom prst="rect">
            <a:avLst/>
          </a:prstGeom>
          <a:noFill/>
        </p:spPr>
        <p:txBody>
          <a:bodyPr wrap="square">
            <a:spAutoFit/>
          </a:bodyPr>
          <a:lstStyle/>
          <a:p>
            <a:r>
              <a:rPr kumimoji="0" lang="en-US" sz="2200" b="0" i="1" u="none" strike="noStrike" kern="1200" cap="none" spc="0" normalizeH="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k</a:t>
            </a:r>
            <a:endParaRPr lang="en-US" i="1" dirty="0"/>
          </a:p>
        </p:txBody>
      </p:sp>
      <p:sp>
        <p:nvSpPr>
          <p:cNvPr id="13" name="Oval 12">
            <a:extLst>
              <a:ext uri="{FF2B5EF4-FFF2-40B4-BE49-F238E27FC236}">
                <a16:creationId xmlns:a16="http://schemas.microsoft.com/office/drawing/2014/main" id="{F9C3B4E1-8460-481D-BF63-535E074D2588}"/>
              </a:ext>
            </a:extLst>
          </p:cNvPr>
          <p:cNvSpPr/>
          <p:nvPr/>
        </p:nvSpPr>
        <p:spPr>
          <a:xfrm>
            <a:off x="1929231" y="3994596"/>
            <a:ext cx="45720" cy="45720"/>
          </a:xfrm>
          <a:prstGeom prst="ellipse">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81B4DDF3-78C2-4239-86E8-612FBB0960CA}"/>
              </a:ext>
            </a:extLst>
          </p:cNvPr>
          <p:cNvSpPr/>
          <p:nvPr/>
        </p:nvSpPr>
        <p:spPr>
          <a:xfrm>
            <a:off x="1929231" y="414699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79B982D8-EDDB-472B-A8A0-6906F4B34E78}"/>
              </a:ext>
            </a:extLst>
          </p:cNvPr>
          <p:cNvSpPr/>
          <p:nvPr/>
        </p:nvSpPr>
        <p:spPr>
          <a:xfrm>
            <a:off x="1929231" y="429939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4F8604F1-B2A2-40CF-BE32-766D991073F1}"/>
              </a:ext>
            </a:extLst>
          </p:cNvPr>
          <p:cNvSpPr/>
          <p:nvPr/>
        </p:nvSpPr>
        <p:spPr>
          <a:xfrm>
            <a:off x="1929231" y="445179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0E973B15-67BC-46F1-8FED-691238BBF0A7}"/>
              </a:ext>
            </a:extLst>
          </p:cNvPr>
          <p:cNvSpPr/>
          <p:nvPr/>
        </p:nvSpPr>
        <p:spPr>
          <a:xfrm>
            <a:off x="1929231" y="460419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88861D55-5EFA-4656-8BB3-3575216C9FF1}"/>
              </a:ext>
            </a:extLst>
          </p:cNvPr>
          <p:cNvSpPr/>
          <p:nvPr/>
        </p:nvSpPr>
        <p:spPr>
          <a:xfrm>
            <a:off x="1929231" y="475659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55F5A2FE-B8E8-461F-8050-5500A995694F}"/>
              </a:ext>
            </a:extLst>
          </p:cNvPr>
          <p:cNvSpPr/>
          <p:nvPr/>
        </p:nvSpPr>
        <p:spPr>
          <a:xfrm>
            <a:off x="1929231" y="490899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F4B0E6DD-FA25-4EFE-949D-50812BCAABA1}"/>
              </a:ext>
            </a:extLst>
          </p:cNvPr>
          <p:cNvSpPr/>
          <p:nvPr/>
        </p:nvSpPr>
        <p:spPr>
          <a:xfrm>
            <a:off x="1929231" y="506139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220B1C8B-4C41-4AAE-B39D-79055F6B29F8}"/>
              </a:ext>
            </a:extLst>
          </p:cNvPr>
          <p:cNvSpPr/>
          <p:nvPr/>
        </p:nvSpPr>
        <p:spPr>
          <a:xfrm>
            <a:off x="1929231" y="521379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A44E0D58-771B-40A1-BD2B-DF13CAC8F859}"/>
              </a:ext>
            </a:extLst>
          </p:cNvPr>
          <p:cNvSpPr/>
          <p:nvPr/>
        </p:nvSpPr>
        <p:spPr>
          <a:xfrm>
            <a:off x="1929231" y="536619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E937815B-2FA7-4AE1-8A1D-8E63ED793DF4}"/>
              </a:ext>
            </a:extLst>
          </p:cNvPr>
          <p:cNvSpPr/>
          <p:nvPr/>
        </p:nvSpPr>
        <p:spPr>
          <a:xfrm>
            <a:off x="1929231" y="551859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447FCA27-3E2A-40B6-9E84-502205E54A3A}"/>
              </a:ext>
            </a:extLst>
          </p:cNvPr>
          <p:cNvSpPr/>
          <p:nvPr/>
        </p:nvSpPr>
        <p:spPr>
          <a:xfrm>
            <a:off x="1929231" y="5670996"/>
            <a:ext cx="45720" cy="4572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B0F0"/>
              </a:solidFill>
            </a:endParaRPr>
          </a:p>
        </p:txBody>
      </p:sp>
      <p:sp>
        <p:nvSpPr>
          <p:cNvPr id="25" name="Oval 24">
            <a:extLst>
              <a:ext uri="{FF2B5EF4-FFF2-40B4-BE49-F238E27FC236}">
                <a16:creationId xmlns:a16="http://schemas.microsoft.com/office/drawing/2014/main" id="{959CAFC3-9AC2-45E2-B5AC-5A76CE2C6F80}"/>
              </a:ext>
            </a:extLst>
          </p:cNvPr>
          <p:cNvSpPr/>
          <p:nvPr/>
        </p:nvSpPr>
        <p:spPr>
          <a:xfrm>
            <a:off x="2230994" y="399399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81D55177-85C2-498B-A9A4-BD1FDD08244A}"/>
              </a:ext>
            </a:extLst>
          </p:cNvPr>
          <p:cNvSpPr/>
          <p:nvPr/>
        </p:nvSpPr>
        <p:spPr>
          <a:xfrm>
            <a:off x="2230994" y="414639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85B0F2CC-4A1D-4709-9DE8-61C7C36DE31B}"/>
              </a:ext>
            </a:extLst>
          </p:cNvPr>
          <p:cNvSpPr/>
          <p:nvPr/>
        </p:nvSpPr>
        <p:spPr>
          <a:xfrm>
            <a:off x="2230994" y="429879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2CADD9A8-DD6E-41BA-A408-887B487E7015}"/>
              </a:ext>
            </a:extLst>
          </p:cNvPr>
          <p:cNvSpPr/>
          <p:nvPr/>
        </p:nvSpPr>
        <p:spPr>
          <a:xfrm>
            <a:off x="2230994" y="445119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F76ECA73-3CBE-4152-9122-711E82409504}"/>
              </a:ext>
            </a:extLst>
          </p:cNvPr>
          <p:cNvSpPr/>
          <p:nvPr/>
        </p:nvSpPr>
        <p:spPr>
          <a:xfrm>
            <a:off x="2230994" y="460359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571A58F5-8C28-49A3-A209-D4D036D7076E}"/>
              </a:ext>
            </a:extLst>
          </p:cNvPr>
          <p:cNvSpPr/>
          <p:nvPr/>
        </p:nvSpPr>
        <p:spPr>
          <a:xfrm>
            <a:off x="2230994" y="475599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9B250586-5157-4951-849E-F91A915F9F82}"/>
              </a:ext>
            </a:extLst>
          </p:cNvPr>
          <p:cNvSpPr/>
          <p:nvPr/>
        </p:nvSpPr>
        <p:spPr>
          <a:xfrm>
            <a:off x="2230994" y="490839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98A2BE56-0290-4A80-98D8-CFDEB0236FA4}"/>
              </a:ext>
            </a:extLst>
          </p:cNvPr>
          <p:cNvSpPr/>
          <p:nvPr/>
        </p:nvSpPr>
        <p:spPr>
          <a:xfrm>
            <a:off x="2230994" y="506079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A9CAF5A0-4060-4DEA-B507-E759C3E4D6FA}"/>
              </a:ext>
            </a:extLst>
          </p:cNvPr>
          <p:cNvSpPr/>
          <p:nvPr/>
        </p:nvSpPr>
        <p:spPr>
          <a:xfrm>
            <a:off x="2230994" y="521319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B642B805-7592-44B1-A253-1F037D03EDE3}"/>
              </a:ext>
            </a:extLst>
          </p:cNvPr>
          <p:cNvSpPr/>
          <p:nvPr/>
        </p:nvSpPr>
        <p:spPr>
          <a:xfrm>
            <a:off x="2230994" y="536559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547961C2-4832-4267-8148-DDABC7F61662}"/>
              </a:ext>
            </a:extLst>
          </p:cNvPr>
          <p:cNvSpPr/>
          <p:nvPr/>
        </p:nvSpPr>
        <p:spPr>
          <a:xfrm>
            <a:off x="2230994" y="551799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678F7BCF-F61B-4951-BCB7-D643E0FCC88F}"/>
              </a:ext>
            </a:extLst>
          </p:cNvPr>
          <p:cNvSpPr/>
          <p:nvPr/>
        </p:nvSpPr>
        <p:spPr>
          <a:xfrm>
            <a:off x="2230994" y="567039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A65EE8DF-BA47-4A37-BC8B-34C0C006ACD0}"/>
              </a:ext>
            </a:extLst>
          </p:cNvPr>
          <p:cNvSpPr/>
          <p:nvPr/>
        </p:nvSpPr>
        <p:spPr>
          <a:xfrm>
            <a:off x="2532757" y="399338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EF87C0B0-380F-4C69-BEB0-C50A69260CDF}"/>
              </a:ext>
            </a:extLst>
          </p:cNvPr>
          <p:cNvSpPr/>
          <p:nvPr/>
        </p:nvSpPr>
        <p:spPr>
          <a:xfrm>
            <a:off x="2532757" y="414578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7243A04C-18F9-49A5-AA55-4ABB92FC93BB}"/>
              </a:ext>
            </a:extLst>
          </p:cNvPr>
          <p:cNvSpPr/>
          <p:nvPr/>
        </p:nvSpPr>
        <p:spPr>
          <a:xfrm>
            <a:off x="2532757" y="429818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8BCEBE52-FED0-40F5-A38C-1AB1D2FD0716}"/>
              </a:ext>
            </a:extLst>
          </p:cNvPr>
          <p:cNvSpPr/>
          <p:nvPr/>
        </p:nvSpPr>
        <p:spPr>
          <a:xfrm>
            <a:off x="2532757" y="445058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B39C224B-A378-4A5F-B6C6-07420FAFC37A}"/>
              </a:ext>
            </a:extLst>
          </p:cNvPr>
          <p:cNvSpPr/>
          <p:nvPr/>
        </p:nvSpPr>
        <p:spPr>
          <a:xfrm>
            <a:off x="2532757" y="460298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6A641E10-4CC0-45B7-A552-D1FAC7A4E67F}"/>
              </a:ext>
            </a:extLst>
          </p:cNvPr>
          <p:cNvSpPr/>
          <p:nvPr/>
        </p:nvSpPr>
        <p:spPr>
          <a:xfrm>
            <a:off x="2532757" y="475538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42">
            <a:extLst>
              <a:ext uri="{FF2B5EF4-FFF2-40B4-BE49-F238E27FC236}">
                <a16:creationId xmlns:a16="http://schemas.microsoft.com/office/drawing/2014/main" id="{57D1B7E7-4D11-4C73-AD26-CA5BA6268CD3}"/>
              </a:ext>
            </a:extLst>
          </p:cNvPr>
          <p:cNvSpPr/>
          <p:nvPr/>
        </p:nvSpPr>
        <p:spPr>
          <a:xfrm>
            <a:off x="2532757" y="490778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74949E76-66C5-4831-A5C0-136B82D49C4D}"/>
              </a:ext>
            </a:extLst>
          </p:cNvPr>
          <p:cNvSpPr/>
          <p:nvPr/>
        </p:nvSpPr>
        <p:spPr>
          <a:xfrm>
            <a:off x="2532757" y="506018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FAABA051-5769-46B7-979E-AC47623BCD37}"/>
              </a:ext>
            </a:extLst>
          </p:cNvPr>
          <p:cNvSpPr/>
          <p:nvPr/>
        </p:nvSpPr>
        <p:spPr>
          <a:xfrm>
            <a:off x="2532757" y="521258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EB5615B8-3A7D-4BEE-BED7-DD2C584D951E}"/>
              </a:ext>
            </a:extLst>
          </p:cNvPr>
          <p:cNvSpPr/>
          <p:nvPr/>
        </p:nvSpPr>
        <p:spPr>
          <a:xfrm>
            <a:off x="2532757" y="536498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1DC8C0F2-B760-4448-88CC-C0F5D1E670AD}"/>
              </a:ext>
            </a:extLst>
          </p:cNvPr>
          <p:cNvSpPr/>
          <p:nvPr/>
        </p:nvSpPr>
        <p:spPr>
          <a:xfrm>
            <a:off x="2532757" y="551738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036713FC-AC39-4FC1-ADD0-283356C2C84F}"/>
              </a:ext>
            </a:extLst>
          </p:cNvPr>
          <p:cNvSpPr/>
          <p:nvPr/>
        </p:nvSpPr>
        <p:spPr>
          <a:xfrm>
            <a:off x="2532757" y="566978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6543F991-FA5C-4C82-B73C-7E88037974BE}"/>
              </a:ext>
            </a:extLst>
          </p:cNvPr>
          <p:cNvSpPr/>
          <p:nvPr/>
        </p:nvSpPr>
        <p:spPr>
          <a:xfrm>
            <a:off x="2834520" y="399277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D7DEB544-BBE8-47E8-8F25-A37024096E9A}"/>
              </a:ext>
            </a:extLst>
          </p:cNvPr>
          <p:cNvSpPr/>
          <p:nvPr/>
        </p:nvSpPr>
        <p:spPr>
          <a:xfrm>
            <a:off x="2834520" y="414517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603EACC4-51DC-431E-BDA4-F09815722DD8}"/>
              </a:ext>
            </a:extLst>
          </p:cNvPr>
          <p:cNvSpPr/>
          <p:nvPr/>
        </p:nvSpPr>
        <p:spPr>
          <a:xfrm>
            <a:off x="2834520" y="429757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FF115489-F91A-4081-8710-450C8F6AE93B}"/>
              </a:ext>
            </a:extLst>
          </p:cNvPr>
          <p:cNvSpPr/>
          <p:nvPr/>
        </p:nvSpPr>
        <p:spPr>
          <a:xfrm>
            <a:off x="2834520" y="444997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F1EC7A91-B661-418F-9E11-C35211E92E83}"/>
              </a:ext>
            </a:extLst>
          </p:cNvPr>
          <p:cNvSpPr/>
          <p:nvPr/>
        </p:nvSpPr>
        <p:spPr>
          <a:xfrm>
            <a:off x="2834520" y="460237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id="{34C03E59-D6B2-4F78-815C-70E24A65930A}"/>
              </a:ext>
            </a:extLst>
          </p:cNvPr>
          <p:cNvSpPr/>
          <p:nvPr/>
        </p:nvSpPr>
        <p:spPr>
          <a:xfrm>
            <a:off x="2834520" y="475477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F346C514-80CA-49FA-9409-967F24042C0E}"/>
              </a:ext>
            </a:extLst>
          </p:cNvPr>
          <p:cNvSpPr/>
          <p:nvPr/>
        </p:nvSpPr>
        <p:spPr>
          <a:xfrm>
            <a:off x="2834520" y="490717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1A6F6C35-E33D-440C-B41B-105FA3A3F01D}"/>
              </a:ext>
            </a:extLst>
          </p:cNvPr>
          <p:cNvSpPr/>
          <p:nvPr/>
        </p:nvSpPr>
        <p:spPr>
          <a:xfrm>
            <a:off x="2834520" y="505957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A87B5516-212F-4D60-8132-A5676917A2D6}"/>
              </a:ext>
            </a:extLst>
          </p:cNvPr>
          <p:cNvSpPr/>
          <p:nvPr/>
        </p:nvSpPr>
        <p:spPr>
          <a:xfrm>
            <a:off x="2834520" y="521197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0BF47C58-D285-4306-9AF5-9AC214F4B57D}"/>
              </a:ext>
            </a:extLst>
          </p:cNvPr>
          <p:cNvSpPr/>
          <p:nvPr/>
        </p:nvSpPr>
        <p:spPr>
          <a:xfrm>
            <a:off x="2834520" y="536437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58">
            <a:extLst>
              <a:ext uri="{FF2B5EF4-FFF2-40B4-BE49-F238E27FC236}">
                <a16:creationId xmlns:a16="http://schemas.microsoft.com/office/drawing/2014/main" id="{07311F5F-8A5F-4FDD-A75B-FD274F55ECA9}"/>
              </a:ext>
            </a:extLst>
          </p:cNvPr>
          <p:cNvSpPr/>
          <p:nvPr/>
        </p:nvSpPr>
        <p:spPr>
          <a:xfrm>
            <a:off x="2834520" y="551677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6121AD3-FAD6-4F70-9768-9212E122F312}"/>
              </a:ext>
            </a:extLst>
          </p:cNvPr>
          <p:cNvSpPr/>
          <p:nvPr/>
        </p:nvSpPr>
        <p:spPr>
          <a:xfrm>
            <a:off x="2834520" y="566917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60">
            <a:extLst>
              <a:ext uri="{FF2B5EF4-FFF2-40B4-BE49-F238E27FC236}">
                <a16:creationId xmlns:a16="http://schemas.microsoft.com/office/drawing/2014/main" id="{CD4D639A-A8E4-4B42-A770-CE9C9FCAC0E3}"/>
              </a:ext>
            </a:extLst>
          </p:cNvPr>
          <p:cNvSpPr/>
          <p:nvPr/>
        </p:nvSpPr>
        <p:spPr>
          <a:xfrm>
            <a:off x="3136283" y="399217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Oval 61">
            <a:extLst>
              <a:ext uri="{FF2B5EF4-FFF2-40B4-BE49-F238E27FC236}">
                <a16:creationId xmlns:a16="http://schemas.microsoft.com/office/drawing/2014/main" id="{5AE63CDA-951B-4B2B-AB7E-A2D0E1A972C6}"/>
              </a:ext>
            </a:extLst>
          </p:cNvPr>
          <p:cNvSpPr/>
          <p:nvPr/>
        </p:nvSpPr>
        <p:spPr>
          <a:xfrm>
            <a:off x="3136283" y="414457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DE8BBED0-4038-4E11-A79A-1DD948CA8149}"/>
              </a:ext>
            </a:extLst>
          </p:cNvPr>
          <p:cNvSpPr/>
          <p:nvPr/>
        </p:nvSpPr>
        <p:spPr>
          <a:xfrm>
            <a:off x="3136283" y="429697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Oval 63">
            <a:extLst>
              <a:ext uri="{FF2B5EF4-FFF2-40B4-BE49-F238E27FC236}">
                <a16:creationId xmlns:a16="http://schemas.microsoft.com/office/drawing/2014/main" id="{E737E353-D539-475C-87BC-45BD9B1E5F8D}"/>
              </a:ext>
            </a:extLst>
          </p:cNvPr>
          <p:cNvSpPr/>
          <p:nvPr/>
        </p:nvSpPr>
        <p:spPr>
          <a:xfrm>
            <a:off x="3136283" y="444937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64">
            <a:extLst>
              <a:ext uri="{FF2B5EF4-FFF2-40B4-BE49-F238E27FC236}">
                <a16:creationId xmlns:a16="http://schemas.microsoft.com/office/drawing/2014/main" id="{84E26ADD-6D20-4471-99B1-826206E77462}"/>
              </a:ext>
            </a:extLst>
          </p:cNvPr>
          <p:cNvSpPr/>
          <p:nvPr/>
        </p:nvSpPr>
        <p:spPr>
          <a:xfrm>
            <a:off x="3136283" y="460177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Oval 65">
            <a:extLst>
              <a:ext uri="{FF2B5EF4-FFF2-40B4-BE49-F238E27FC236}">
                <a16:creationId xmlns:a16="http://schemas.microsoft.com/office/drawing/2014/main" id="{6F5E4D00-19E3-49BA-8D69-0413A9D45760}"/>
              </a:ext>
            </a:extLst>
          </p:cNvPr>
          <p:cNvSpPr/>
          <p:nvPr/>
        </p:nvSpPr>
        <p:spPr>
          <a:xfrm>
            <a:off x="3136283" y="475417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Oval 66">
            <a:extLst>
              <a:ext uri="{FF2B5EF4-FFF2-40B4-BE49-F238E27FC236}">
                <a16:creationId xmlns:a16="http://schemas.microsoft.com/office/drawing/2014/main" id="{82821DD0-6D05-4099-A146-D824BD11BE69}"/>
              </a:ext>
            </a:extLst>
          </p:cNvPr>
          <p:cNvSpPr/>
          <p:nvPr/>
        </p:nvSpPr>
        <p:spPr>
          <a:xfrm>
            <a:off x="3136283" y="490657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4D01BEE-1033-4202-A945-D97C68C1E86A}"/>
              </a:ext>
            </a:extLst>
          </p:cNvPr>
          <p:cNvSpPr/>
          <p:nvPr/>
        </p:nvSpPr>
        <p:spPr>
          <a:xfrm>
            <a:off x="3136283" y="505897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F9579061-27AC-4980-8E88-0CECA4BAB03C}"/>
              </a:ext>
            </a:extLst>
          </p:cNvPr>
          <p:cNvSpPr/>
          <p:nvPr/>
        </p:nvSpPr>
        <p:spPr>
          <a:xfrm>
            <a:off x="3136283" y="521137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31CFB478-D9A6-433C-9718-CF71BAE247F8}"/>
              </a:ext>
            </a:extLst>
          </p:cNvPr>
          <p:cNvSpPr/>
          <p:nvPr/>
        </p:nvSpPr>
        <p:spPr>
          <a:xfrm>
            <a:off x="3136283" y="536377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Oval 70">
            <a:extLst>
              <a:ext uri="{FF2B5EF4-FFF2-40B4-BE49-F238E27FC236}">
                <a16:creationId xmlns:a16="http://schemas.microsoft.com/office/drawing/2014/main" id="{535527CB-A76B-4DF8-97B8-7114DCDEFF7C}"/>
              </a:ext>
            </a:extLst>
          </p:cNvPr>
          <p:cNvSpPr/>
          <p:nvPr/>
        </p:nvSpPr>
        <p:spPr>
          <a:xfrm>
            <a:off x="3136283" y="551617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Oval 71">
            <a:extLst>
              <a:ext uri="{FF2B5EF4-FFF2-40B4-BE49-F238E27FC236}">
                <a16:creationId xmlns:a16="http://schemas.microsoft.com/office/drawing/2014/main" id="{5035C7DA-EB36-47A0-9F3F-0A4D9DD979B4}"/>
              </a:ext>
            </a:extLst>
          </p:cNvPr>
          <p:cNvSpPr/>
          <p:nvPr/>
        </p:nvSpPr>
        <p:spPr>
          <a:xfrm>
            <a:off x="3136283" y="566857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Oval 72">
            <a:extLst>
              <a:ext uri="{FF2B5EF4-FFF2-40B4-BE49-F238E27FC236}">
                <a16:creationId xmlns:a16="http://schemas.microsoft.com/office/drawing/2014/main" id="{32801C9A-3608-4813-9D54-436E0BA7CD7D}"/>
              </a:ext>
            </a:extLst>
          </p:cNvPr>
          <p:cNvSpPr/>
          <p:nvPr/>
        </p:nvSpPr>
        <p:spPr>
          <a:xfrm>
            <a:off x="3438046" y="399156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A7B3EAE-C4F6-49BF-A9C9-575ADCE2F30F}"/>
              </a:ext>
            </a:extLst>
          </p:cNvPr>
          <p:cNvSpPr/>
          <p:nvPr/>
        </p:nvSpPr>
        <p:spPr>
          <a:xfrm>
            <a:off x="3438046" y="414396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CEF21E3A-3052-4B8A-921B-1B0FF2C8EA83}"/>
              </a:ext>
            </a:extLst>
          </p:cNvPr>
          <p:cNvSpPr/>
          <p:nvPr/>
        </p:nvSpPr>
        <p:spPr>
          <a:xfrm>
            <a:off x="3438046" y="429636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Oval 75">
            <a:extLst>
              <a:ext uri="{FF2B5EF4-FFF2-40B4-BE49-F238E27FC236}">
                <a16:creationId xmlns:a16="http://schemas.microsoft.com/office/drawing/2014/main" id="{5E35E4F1-508E-41A1-907F-1574AEE70ECF}"/>
              </a:ext>
            </a:extLst>
          </p:cNvPr>
          <p:cNvSpPr/>
          <p:nvPr/>
        </p:nvSpPr>
        <p:spPr>
          <a:xfrm>
            <a:off x="3438046" y="444876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76">
            <a:extLst>
              <a:ext uri="{FF2B5EF4-FFF2-40B4-BE49-F238E27FC236}">
                <a16:creationId xmlns:a16="http://schemas.microsoft.com/office/drawing/2014/main" id="{A0ED1B4E-BA71-43EA-8203-CE182278E1E6}"/>
              </a:ext>
            </a:extLst>
          </p:cNvPr>
          <p:cNvSpPr/>
          <p:nvPr/>
        </p:nvSpPr>
        <p:spPr>
          <a:xfrm>
            <a:off x="3438046" y="460116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Oval 77">
            <a:extLst>
              <a:ext uri="{FF2B5EF4-FFF2-40B4-BE49-F238E27FC236}">
                <a16:creationId xmlns:a16="http://schemas.microsoft.com/office/drawing/2014/main" id="{9C28113D-DAE9-4ACA-9E76-BCF5CE43BE90}"/>
              </a:ext>
            </a:extLst>
          </p:cNvPr>
          <p:cNvSpPr/>
          <p:nvPr/>
        </p:nvSpPr>
        <p:spPr>
          <a:xfrm>
            <a:off x="3438046" y="475356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Oval 78">
            <a:extLst>
              <a:ext uri="{FF2B5EF4-FFF2-40B4-BE49-F238E27FC236}">
                <a16:creationId xmlns:a16="http://schemas.microsoft.com/office/drawing/2014/main" id="{E14DCCB8-5B8F-496D-9D2F-7ECC7E9DA9D5}"/>
              </a:ext>
            </a:extLst>
          </p:cNvPr>
          <p:cNvSpPr/>
          <p:nvPr/>
        </p:nvSpPr>
        <p:spPr>
          <a:xfrm>
            <a:off x="3438046" y="490596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Oval 79">
            <a:extLst>
              <a:ext uri="{FF2B5EF4-FFF2-40B4-BE49-F238E27FC236}">
                <a16:creationId xmlns:a16="http://schemas.microsoft.com/office/drawing/2014/main" id="{0A1BE55C-4468-4932-A74F-47DF6E07547B}"/>
              </a:ext>
            </a:extLst>
          </p:cNvPr>
          <p:cNvSpPr/>
          <p:nvPr/>
        </p:nvSpPr>
        <p:spPr>
          <a:xfrm>
            <a:off x="3438046" y="505836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80">
            <a:extLst>
              <a:ext uri="{FF2B5EF4-FFF2-40B4-BE49-F238E27FC236}">
                <a16:creationId xmlns:a16="http://schemas.microsoft.com/office/drawing/2014/main" id="{F6A64D32-F45B-4AED-AE63-5493FE9FF9C0}"/>
              </a:ext>
            </a:extLst>
          </p:cNvPr>
          <p:cNvSpPr/>
          <p:nvPr/>
        </p:nvSpPr>
        <p:spPr>
          <a:xfrm>
            <a:off x="3438046" y="521076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0DA4AD9A-3D7B-4E48-9A63-9AAD8C7CFB7A}"/>
              </a:ext>
            </a:extLst>
          </p:cNvPr>
          <p:cNvSpPr/>
          <p:nvPr/>
        </p:nvSpPr>
        <p:spPr>
          <a:xfrm>
            <a:off x="3438046" y="536316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EEDB03D5-5520-4A49-88A9-E2EF280359BC}"/>
              </a:ext>
            </a:extLst>
          </p:cNvPr>
          <p:cNvSpPr/>
          <p:nvPr/>
        </p:nvSpPr>
        <p:spPr>
          <a:xfrm>
            <a:off x="3438046" y="551556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Oval 83">
            <a:extLst>
              <a:ext uri="{FF2B5EF4-FFF2-40B4-BE49-F238E27FC236}">
                <a16:creationId xmlns:a16="http://schemas.microsoft.com/office/drawing/2014/main" id="{6E707999-F073-418B-B506-5C5FE7B405D5}"/>
              </a:ext>
            </a:extLst>
          </p:cNvPr>
          <p:cNvSpPr/>
          <p:nvPr/>
        </p:nvSpPr>
        <p:spPr>
          <a:xfrm>
            <a:off x="3438046" y="566796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Oval 84">
            <a:extLst>
              <a:ext uri="{FF2B5EF4-FFF2-40B4-BE49-F238E27FC236}">
                <a16:creationId xmlns:a16="http://schemas.microsoft.com/office/drawing/2014/main" id="{F01B44BC-82B5-40F6-893A-2EB018F1FDC5}"/>
              </a:ext>
            </a:extLst>
          </p:cNvPr>
          <p:cNvSpPr/>
          <p:nvPr/>
        </p:nvSpPr>
        <p:spPr>
          <a:xfrm>
            <a:off x="3739809" y="399096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Oval 85">
            <a:extLst>
              <a:ext uri="{FF2B5EF4-FFF2-40B4-BE49-F238E27FC236}">
                <a16:creationId xmlns:a16="http://schemas.microsoft.com/office/drawing/2014/main" id="{CB9923DC-8055-4C9A-9973-F5A985B76E0D}"/>
              </a:ext>
            </a:extLst>
          </p:cNvPr>
          <p:cNvSpPr/>
          <p:nvPr/>
        </p:nvSpPr>
        <p:spPr>
          <a:xfrm>
            <a:off x="3739809" y="414336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Oval 86">
            <a:extLst>
              <a:ext uri="{FF2B5EF4-FFF2-40B4-BE49-F238E27FC236}">
                <a16:creationId xmlns:a16="http://schemas.microsoft.com/office/drawing/2014/main" id="{0AACDAF5-68F8-4481-A99E-34B1B584662C}"/>
              </a:ext>
            </a:extLst>
          </p:cNvPr>
          <p:cNvSpPr/>
          <p:nvPr/>
        </p:nvSpPr>
        <p:spPr>
          <a:xfrm>
            <a:off x="3739809" y="429576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Oval 87">
            <a:extLst>
              <a:ext uri="{FF2B5EF4-FFF2-40B4-BE49-F238E27FC236}">
                <a16:creationId xmlns:a16="http://schemas.microsoft.com/office/drawing/2014/main" id="{A1C21B6E-0763-4EE8-8920-FE3B8F58E6CD}"/>
              </a:ext>
            </a:extLst>
          </p:cNvPr>
          <p:cNvSpPr/>
          <p:nvPr/>
        </p:nvSpPr>
        <p:spPr>
          <a:xfrm>
            <a:off x="3739809" y="444816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Oval 88">
            <a:extLst>
              <a:ext uri="{FF2B5EF4-FFF2-40B4-BE49-F238E27FC236}">
                <a16:creationId xmlns:a16="http://schemas.microsoft.com/office/drawing/2014/main" id="{2B0329E5-B600-489D-9C75-4275328981B4}"/>
              </a:ext>
            </a:extLst>
          </p:cNvPr>
          <p:cNvSpPr/>
          <p:nvPr/>
        </p:nvSpPr>
        <p:spPr>
          <a:xfrm>
            <a:off x="3739809" y="460056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Oval 89">
            <a:extLst>
              <a:ext uri="{FF2B5EF4-FFF2-40B4-BE49-F238E27FC236}">
                <a16:creationId xmlns:a16="http://schemas.microsoft.com/office/drawing/2014/main" id="{088E11C1-73C2-443E-B2F9-AC8FA5F5052E}"/>
              </a:ext>
            </a:extLst>
          </p:cNvPr>
          <p:cNvSpPr/>
          <p:nvPr/>
        </p:nvSpPr>
        <p:spPr>
          <a:xfrm>
            <a:off x="3739809" y="475296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Oval 90">
            <a:extLst>
              <a:ext uri="{FF2B5EF4-FFF2-40B4-BE49-F238E27FC236}">
                <a16:creationId xmlns:a16="http://schemas.microsoft.com/office/drawing/2014/main" id="{0DBA3161-991C-4197-BD65-B07268182DF3}"/>
              </a:ext>
            </a:extLst>
          </p:cNvPr>
          <p:cNvSpPr/>
          <p:nvPr/>
        </p:nvSpPr>
        <p:spPr>
          <a:xfrm>
            <a:off x="3739809" y="490536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Oval 91">
            <a:extLst>
              <a:ext uri="{FF2B5EF4-FFF2-40B4-BE49-F238E27FC236}">
                <a16:creationId xmlns:a16="http://schemas.microsoft.com/office/drawing/2014/main" id="{0343A39C-91DD-41E1-83EE-90B385D8EDAC}"/>
              </a:ext>
            </a:extLst>
          </p:cNvPr>
          <p:cNvSpPr/>
          <p:nvPr/>
        </p:nvSpPr>
        <p:spPr>
          <a:xfrm>
            <a:off x="3739809" y="505776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Oval 92">
            <a:extLst>
              <a:ext uri="{FF2B5EF4-FFF2-40B4-BE49-F238E27FC236}">
                <a16:creationId xmlns:a16="http://schemas.microsoft.com/office/drawing/2014/main" id="{BE02D979-6C1A-4138-9DAD-F485E1A7E85F}"/>
              </a:ext>
            </a:extLst>
          </p:cNvPr>
          <p:cNvSpPr/>
          <p:nvPr/>
        </p:nvSpPr>
        <p:spPr>
          <a:xfrm>
            <a:off x="3739809" y="521016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Oval 93">
            <a:extLst>
              <a:ext uri="{FF2B5EF4-FFF2-40B4-BE49-F238E27FC236}">
                <a16:creationId xmlns:a16="http://schemas.microsoft.com/office/drawing/2014/main" id="{9FDDF8C4-D62E-4549-B66C-DEF2B275B2B4}"/>
              </a:ext>
            </a:extLst>
          </p:cNvPr>
          <p:cNvSpPr/>
          <p:nvPr/>
        </p:nvSpPr>
        <p:spPr>
          <a:xfrm>
            <a:off x="3739809" y="536256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Oval 94">
            <a:extLst>
              <a:ext uri="{FF2B5EF4-FFF2-40B4-BE49-F238E27FC236}">
                <a16:creationId xmlns:a16="http://schemas.microsoft.com/office/drawing/2014/main" id="{5865BB0B-2CB5-4F03-881B-427CC0C9FB1C}"/>
              </a:ext>
            </a:extLst>
          </p:cNvPr>
          <p:cNvSpPr/>
          <p:nvPr/>
        </p:nvSpPr>
        <p:spPr>
          <a:xfrm>
            <a:off x="3739809" y="551496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Oval 95">
            <a:extLst>
              <a:ext uri="{FF2B5EF4-FFF2-40B4-BE49-F238E27FC236}">
                <a16:creationId xmlns:a16="http://schemas.microsoft.com/office/drawing/2014/main" id="{3A0DBEBE-11B2-4314-BE57-E7937683C73A}"/>
              </a:ext>
            </a:extLst>
          </p:cNvPr>
          <p:cNvSpPr/>
          <p:nvPr/>
        </p:nvSpPr>
        <p:spPr>
          <a:xfrm>
            <a:off x="3739809" y="566736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Oval 96">
            <a:extLst>
              <a:ext uri="{FF2B5EF4-FFF2-40B4-BE49-F238E27FC236}">
                <a16:creationId xmlns:a16="http://schemas.microsoft.com/office/drawing/2014/main" id="{55020707-2C93-4C6A-8BDD-EFA27120C8BE}"/>
              </a:ext>
            </a:extLst>
          </p:cNvPr>
          <p:cNvSpPr/>
          <p:nvPr/>
        </p:nvSpPr>
        <p:spPr>
          <a:xfrm>
            <a:off x="4041572" y="399035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Oval 97">
            <a:extLst>
              <a:ext uri="{FF2B5EF4-FFF2-40B4-BE49-F238E27FC236}">
                <a16:creationId xmlns:a16="http://schemas.microsoft.com/office/drawing/2014/main" id="{086EBE93-827B-4D56-890F-FE5882F406D3}"/>
              </a:ext>
            </a:extLst>
          </p:cNvPr>
          <p:cNvSpPr/>
          <p:nvPr/>
        </p:nvSpPr>
        <p:spPr>
          <a:xfrm>
            <a:off x="4041572" y="414275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Oval 98">
            <a:extLst>
              <a:ext uri="{FF2B5EF4-FFF2-40B4-BE49-F238E27FC236}">
                <a16:creationId xmlns:a16="http://schemas.microsoft.com/office/drawing/2014/main" id="{06BDD230-2517-4D9B-9E16-42F504CD2FFD}"/>
              </a:ext>
            </a:extLst>
          </p:cNvPr>
          <p:cNvSpPr/>
          <p:nvPr/>
        </p:nvSpPr>
        <p:spPr>
          <a:xfrm>
            <a:off x="4041572" y="429515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Oval 99">
            <a:extLst>
              <a:ext uri="{FF2B5EF4-FFF2-40B4-BE49-F238E27FC236}">
                <a16:creationId xmlns:a16="http://schemas.microsoft.com/office/drawing/2014/main" id="{B73D8FE2-01C1-4508-9B54-F3C8BC2903C3}"/>
              </a:ext>
            </a:extLst>
          </p:cNvPr>
          <p:cNvSpPr/>
          <p:nvPr/>
        </p:nvSpPr>
        <p:spPr>
          <a:xfrm>
            <a:off x="4041572" y="444755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Oval 100">
            <a:extLst>
              <a:ext uri="{FF2B5EF4-FFF2-40B4-BE49-F238E27FC236}">
                <a16:creationId xmlns:a16="http://schemas.microsoft.com/office/drawing/2014/main" id="{C3AA045D-649C-47FA-9E3F-A914615FBA96}"/>
              </a:ext>
            </a:extLst>
          </p:cNvPr>
          <p:cNvSpPr/>
          <p:nvPr/>
        </p:nvSpPr>
        <p:spPr>
          <a:xfrm>
            <a:off x="4041572" y="459995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Oval 101">
            <a:extLst>
              <a:ext uri="{FF2B5EF4-FFF2-40B4-BE49-F238E27FC236}">
                <a16:creationId xmlns:a16="http://schemas.microsoft.com/office/drawing/2014/main" id="{A89E3F5C-CECC-49FC-8631-8C55501067A9}"/>
              </a:ext>
            </a:extLst>
          </p:cNvPr>
          <p:cNvSpPr/>
          <p:nvPr/>
        </p:nvSpPr>
        <p:spPr>
          <a:xfrm>
            <a:off x="4041572" y="475235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Oval 102">
            <a:extLst>
              <a:ext uri="{FF2B5EF4-FFF2-40B4-BE49-F238E27FC236}">
                <a16:creationId xmlns:a16="http://schemas.microsoft.com/office/drawing/2014/main" id="{2F33AD61-FED3-4470-944E-5AFE48376324}"/>
              </a:ext>
            </a:extLst>
          </p:cNvPr>
          <p:cNvSpPr/>
          <p:nvPr/>
        </p:nvSpPr>
        <p:spPr>
          <a:xfrm>
            <a:off x="4041572" y="490475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Oval 103">
            <a:extLst>
              <a:ext uri="{FF2B5EF4-FFF2-40B4-BE49-F238E27FC236}">
                <a16:creationId xmlns:a16="http://schemas.microsoft.com/office/drawing/2014/main" id="{EFA7BEB2-A9AA-4EA1-9D04-D7D2D9EF872E}"/>
              </a:ext>
            </a:extLst>
          </p:cNvPr>
          <p:cNvSpPr/>
          <p:nvPr/>
        </p:nvSpPr>
        <p:spPr>
          <a:xfrm>
            <a:off x="4041572" y="505715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Oval 104">
            <a:extLst>
              <a:ext uri="{FF2B5EF4-FFF2-40B4-BE49-F238E27FC236}">
                <a16:creationId xmlns:a16="http://schemas.microsoft.com/office/drawing/2014/main" id="{20D6CEB4-B54D-45EA-B9B6-0DCA3604997B}"/>
              </a:ext>
            </a:extLst>
          </p:cNvPr>
          <p:cNvSpPr/>
          <p:nvPr/>
        </p:nvSpPr>
        <p:spPr>
          <a:xfrm>
            <a:off x="4041572" y="520955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Oval 105">
            <a:extLst>
              <a:ext uri="{FF2B5EF4-FFF2-40B4-BE49-F238E27FC236}">
                <a16:creationId xmlns:a16="http://schemas.microsoft.com/office/drawing/2014/main" id="{BAF2AAE8-07AD-4DC3-9FCC-7629DFEA54C9}"/>
              </a:ext>
            </a:extLst>
          </p:cNvPr>
          <p:cNvSpPr/>
          <p:nvPr/>
        </p:nvSpPr>
        <p:spPr>
          <a:xfrm>
            <a:off x="4041572" y="536195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Oval 106">
            <a:extLst>
              <a:ext uri="{FF2B5EF4-FFF2-40B4-BE49-F238E27FC236}">
                <a16:creationId xmlns:a16="http://schemas.microsoft.com/office/drawing/2014/main" id="{186E685F-8A2E-4268-9405-9A893933FAB0}"/>
              </a:ext>
            </a:extLst>
          </p:cNvPr>
          <p:cNvSpPr/>
          <p:nvPr/>
        </p:nvSpPr>
        <p:spPr>
          <a:xfrm>
            <a:off x="4041572" y="551435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Oval 107">
            <a:extLst>
              <a:ext uri="{FF2B5EF4-FFF2-40B4-BE49-F238E27FC236}">
                <a16:creationId xmlns:a16="http://schemas.microsoft.com/office/drawing/2014/main" id="{D306319A-28A8-441A-B0F5-0178881FE05C}"/>
              </a:ext>
            </a:extLst>
          </p:cNvPr>
          <p:cNvSpPr/>
          <p:nvPr/>
        </p:nvSpPr>
        <p:spPr>
          <a:xfrm>
            <a:off x="4041572" y="566675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Oval 108">
            <a:extLst>
              <a:ext uri="{FF2B5EF4-FFF2-40B4-BE49-F238E27FC236}">
                <a16:creationId xmlns:a16="http://schemas.microsoft.com/office/drawing/2014/main" id="{073C7C67-DB4A-4073-A601-322EB86A3F77}"/>
              </a:ext>
            </a:extLst>
          </p:cNvPr>
          <p:cNvSpPr/>
          <p:nvPr/>
        </p:nvSpPr>
        <p:spPr>
          <a:xfrm>
            <a:off x="4343335" y="398974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Oval 109">
            <a:extLst>
              <a:ext uri="{FF2B5EF4-FFF2-40B4-BE49-F238E27FC236}">
                <a16:creationId xmlns:a16="http://schemas.microsoft.com/office/drawing/2014/main" id="{C51B30DB-E625-4D7D-85AB-B1DBFD82129E}"/>
              </a:ext>
            </a:extLst>
          </p:cNvPr>
          <p:cNvSpPr/>
          <p:nvPr/>
        </p:nvSpPr>
        <p:spPr>
          <a:xfrm>
            <a:off x="4343335" y="414214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Oval 110">
            <a:extLst>
              <a:ext uri="{FF2B5EF4-FFF2-40B4-BE49-F238E27FC236}">
                <a16:creationId xmlns:a16="http://schemas.microsoft.com/office/drawing/2014/main" id="{15D2A77C-3FE2-4F7A-9A9E-6D9F7B0D9096}"/>
              </a:ext>
            </a:extLst>
          </p:cNvPr>
          <p:cNvSpPr/>
          <p:nvPr/>
        </p:nvSpPr>
        <p:spPr>
          <a:xfrm>
            <a:off x="4343335" y="429454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Oval 111">
            <a:extLst>
              <a:ext uri="{FF2B5EF4-FFF2-40B4-BE49-F238E27FC236}">
                <a16:creationId xmlns:a16="http://schemas.microsoft.com/office/drawing/2014/main" id="{F3B93566-C2D3-4FB9-A2E1-9B075E0CF22B}"/>
              </a:ext>
            </a:extLst>
          </p:cNvPr>
          <p:cNvSpPr/>
          <p:nvPr/>
        </p:nvSpPr>
        <p:spPr>
          <a:xfrm>
            <a:off x="4343335" y="444694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Oval 112">
            <a:extLst>
              <a:ext uri="{FF2B5EF4-FFF2-40B4-BE49-F238E27FC236}">
                <a16:creationId xmlns:a16="http://schemas.microsoft.com/office/drawing/2014/main" id="{019F3C77-87E0-418A-BE14-1F02C5DF6B24}"/>
              </a:ext>
            </a:extLst>
          </p:cNvPr>
          <p:cNvSpPr/>
          <p:nvPr/>
        </p:nvSpPr>
        <p:spPr>
          <a:xfrm>
            <a:off x="4343335" y="459934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Oval 113">
            <a:extLst>
              <a:ext uri="{FF2B5EF4-FFF2-40B4-BE49-F238E27FC236}">
                <a16:creationId xmlns:a16="http://schemas.microsoft.com/office/drawing/2014/main" id="{16CC1A48-FAFA-4B4E-8AFB-1D10E57A8D7F}"/>
              </a:ext>
            </a:extLst>
          </p:cNvPr>
          <p:cNvSpPr/>
          <p:nvPr/>
        </p:nvSpPr>
        <p:spPr>
          <a:xfrm>
            <a:off x="4343335" y="475174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Oval 114">
            <a:extLst>
              <a:ext uri="{FF2B5EF4-FFF2-40B4-BE49-F238E27FC236}">
                <a16:creationId xmlns:a16="http://schemas.microsoft.com/office/drawing/2014/main" id="{C48728F7-E48D-4466-AF66-ABDD40FE3E6C}"/>
              </a:ext>
            </a:extLst>
          </p:cNvPr>
          <p:cNvSpPr/>
          <p:nvPr/>
        </p:nvSpPr>
        <p:spPr>
          <a:xfrm>
            <a:off x="4343335" y="490414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Oval 115">
            <a:extLst>
              <a:ext uri="{FF2B5EF4-FFF2-40B4-BE49-F238E27FC236}">
                <a16:creationId xmlns:a16="http://schemas.microsoft.com/office/drawing/2014/main" id="{F7D5DA14-4195-471C-BFE2-037E56552D79}"/>
              </a:ext>
            </a:extLst>
          </p:cNvPr>
          <p:cNvSpPr/>
          <p:nvPr/>
        </p:nvSpPr>
        <p:spPr>
          <a:xfrm>
            <a:off x="4343335" y="505654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Oval 116">
            <a:extLst>
              <a:ext uri="{FF2B5EF4-FFF2-40B4-BE49-F238E27FC236}">
                <a16:creationId xmlns:a16="http://schemas.microsoft.com/office/drawing/2014/main" id="{FD8B3B0C-126C-453F-8D95-9A990DB11EC8}"/>
              </a:ext>
            </a:extLst>
          </p:cNvPr>
          <p:cNvSpPr/>
          <p:nvPr/>
        </p:nvSpPr>
        <p:spPr>
          <a:xfrm>
            <a:off x="4343335" y="520894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Oval 117">
            <a:extLst>
              <a:ext uri="{FF2B5EF4-FFF2-40B4-BE49-F238E27FC236}">
                <a16:creationId xmlns:a16="http://schemas.microsoft.com/office/drawing/2014/main" id="{BC1A1617-ABCF-4C03-B3DA-CD5EE5C40D4F}"/>
              </a:ext>
            </a:extLst>
          </p:cNvPr>
          <p:cNvSpPr/>
          <p:nvPr/>
        </p:nvSpPr>
        <p:spPr>
          <a:xfrm>
            <a:off x="4343335" y="536134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 name="Oval 118">
            <a:extLst>
              <a:ext uri="{FF2B5EF4-FFF2-40B4-BE49-F238E27FC236}">
                <a16:creationId xmlns:a16="http://schemas.microsoft.com/office/drawing/2014/main" id="{B2B8C22F-4800-40C3-A213-61C7AEE74C79}"/>
              </a:ext>
            </a:extLst>
          </p:cNvPr>
          <p:cNvSpPr/>
          <p:nvPr/>
        </p:nvSpPr>
        <p:spPr>
          <a:xfrm>
            <a:off x="4343335" y="551374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Oval 119">
            <a:extLst>
              <a:ext uri="{FF2B5EF4-FFF2-40B4-BE49-F238E27FC236}">
                <a16:creationId xmlns:a16="http://schemas.microsoft.com/office/drawing/2014/main" id="{D22104F0-8187-4710-8CA2-D06BD36740A5}"/>
              </a:ext>
            </a:extLst>
          </p:cNvPr>
          <p:cNvSpPr/>
          <p:nvPr/>
        </p:nvSpPr>
        <p:spPr>
          <a:xfrm>
            <a:off x="4343335" y="566614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Oval 120">
            <a:extLst>
              <a:ext uri="{FF2B5EF4-FFF2-40B4-BE49-F238E27FC236}">
                <a16:creationId xmlns:a16="http://schemas.microsoft.com/office/drawing/2014/main" id="{148CBBF6-A7B0-4EAD-92C4-280419F991EB}"/>
              </a:ext>
            </a:extLst>
          </p:cNvPr>
          <p:cNvSpPr/>
          <p:nvPr/>
        </p:nvSpPr>
        <p:spPr>
          <a:xfrm>
            <a:off x="4645098" y="398914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Oval 121">
            <a:extLst>
              <a:ext uri="{FF2B5EF4-FFF2-40B4-BE49-F238E27FC236}">
                <a16:creationId xmlns:a16="http://schemas.microsoft.com/office/drawing/2014/main" id="{622048A0-6AC9-4A0E-BE88-930CC70190CF}"/>
              </a:ext>
            </a:extLst>
          </p:cNvPr>
          <p:cNvSpPr/>
          <p:nvPr/>
        </p:nvSpPr>
        <p:spPr>
          <a:xfrm>
            <a:off x="4645098" y="414154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Oval 122">
            <a:extLst>
              <a:ext uri="{FF2B5EF4-FFF2-40B4-BE49-F238E27FC236}">
                <a16:creationId xmlns:a16="http://schemas.microsoft.com/office/drawing/2014/main" id="{832D1431-9E8B-4CD3-9608-AE75C670A899}"/>
              </a:ext>
            </a:extLst>
          </p:cNvPr>
          <p:cNvSpPr/>
          <p:nvPr/>
        </p:nvSpPr>
        <p:spPr>
          <a:xfrm>
            <a:off x="4645098" y="429394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Oval 123">
            <a:extLst>
              <a:ext uri="{FF2B5EF4-FFF2-40B4-BE49-F238E27FC236}">
                <a16:creationId xmlns:a16="http://schemas.microsoft.com/office/drawing/2014/main" id="{C140A43E-9941-4F1F-8F13-F4B0E15D778C}"/>
              </a:ext>
            </a:extLst>
          </p:cNvPr>
          <p:cNvSpPr/>
          <p:nvPr/>
        </p:nvSpPr>
        <p:spPr>
          <a:xfrm>
            <a:off x="4645098" y="444634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Oval 124">
            <a:extLst>
              <a:ext uri="{FF2B5EF4-FFF2-40B4-BE49-F238E27FC236}">
                <a16:creationId xmlns:a16="http://schemas.microsoft.com/office/drawing/2014/main" id="{20C5E090-D0D6-4FA5-BA32-C88C4B8C0E6F}"/>
              </a:ext>
            </a:extLst>
          </p:cNvPr>
          <p:cNvSpPr/>
          <p:nvPr/>
        </p:nvSpPr>
        <p:spPr>
          <a:xfrm>
            <a:off x="4645098" y="459874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6" name="Oval 125">
            <a:extLst>
              <a:ext uri="{FF2B5EF4-FFF2-40B4-BE49-F238E27FC236}">
                <a16:creationId xmlns:a16="http://schemas.microsoft.com/office/drawing/2014/main" id="{421E99B9-8F68-4E75-A48A-8074796A2C3C}"/>
              </a:ext>
            </a:extLst>
          </p:cNvPr>
          <p:cNvSpPr/>
          <p:nvPr/>
        </p:nvSpPr>
        <p:spPr>
          <a:xfrm>
            <a:off x="4645098" y="475114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7" name="Oval 126">
            <a:extLst>
              <a:ext uri="{FF2B5EF4-FFF2-40B4-BE49-F238E27FC236}">
                <a16:creationId xmlns:a16="http://schemas.microsoft.com/office/drawing/2014/main" id="{2225F099-8272-4290-8F74-3276C6BA7826}"/>
              </a:ext>
            </a:extLst>
          </p:cNvPr>
          <p:cNvSpPr/>
          <p:nvPr/>
        </p:nvSpPr>
        <p:spPr>
          <a:xfrm>
            <a:off x="4645098" y="490354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Oval 127">
            <a:extLst>
              <a:ext uri="{FF2B5EF4-FFF2-40B4-BE49-F238E27FC236}">
                <a16:creationId xmlns:a16="http://schemas.microsoft.com/office/drawing/2014/main" id="{B5DAE169-587C-43D9-8261-8D56917FC4D7}"/>
              </a:ext>
            </a:extLst>
          </p:cNvPr>
          <p:cNvSpPr/>
          <p:nvPr/>
        </p:nvSpPr>
        <p:spPr>
          <a:xfrm>
            <a:off x="4645098" y="505594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Oval 128">
            <a:extLst>
              <a:ext uri="{FF2B5EF4-FFF2-40B4-BE49-F238E27FC236}">
                <a16:creationId xmlns:a16="http://schemas.microsoft.com/office/drawing/2014/main" id="{111BE179-6F49-4EE4-8A0B-2ADC32CDFF58}"/>
              </a:ext>
            </a:extLst>
          </p:cNvPr>
          <p:cNvSpPr/>
          <p:nvPr/>
        </p:nvSpPr>
        <p:spPr>
          <a:xfrm>
            <a:off x="4645098" y="520834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Oval 129">
            <a:extLst>
              <a:ext uri="{FF2B5EF4-FFF2-40B4-BE49-F238E27FC236}">
                <a16:creationId xmlns:a16="http://schemas.microsoft.com/office/drawing/2014/main" id="{6069AEA5-9D32-42E4-8852-66D072928AD6}"/>
              </a:ext>
            </a:extLst>
          </p:cNvPr>
          <p:cNvSpPr/>
          <p:nvPr/>
        </p:nvSpPr>
        <p:spPr>
          <a:xfrm>
            <a:off x="4645098" y="536074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Oval 130">
            <a:extLst>
              <a:ext uri="{FF2B5EF4-FFF2-40B4-BE49-F238E27FC236}">
                <a16:creationId xmlns:a16="http://schemas.microsoft.com/office/drawing/2014/main" id="{04757F25-D96C-44BC-A9FE-062536DF19BD}"/>
              </a:ext>
            </a:extLst>
          </p:cNvPr>
          <p:cNvSpPr/>
          <p:nvPr/>
        </p:nvSpPr>
        <p:spPr>
          <a:xfrm>
            <a:off x="4645098" y="551314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Oval 131">
            <a:extLst>
              <a:ext uri="{FF2B5EF4-FFF2-40B4-BE49-F238E27FC236}">
                <a16:creationId xmlns:a16="http://schemas.microsoft.com/office/drawing/2014/main" id="{D8C474BA-8378-4859-A738-36A774E7E78C}"/>
              </a:ext>
            </a:extLst>
          </p:cNvPr>
          <p:cNvSpPr/>
          <p:nvPr/>
        </p:nvSpPr>
        <p:spPr>
          <a:xfrm>
            <a:off x="4645098" y="566554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Oval 132">
            <a:extLst>
              <a:ext uri="{FF2B5EF4-FFF2-40B4-BE49-F238E27FC236}">
                <a16:creationId xmlns:a16="http://schemas.microsoft.com/office/drawing/2014/main" id="{7D046F08-8A1B-4455-A152-B472C7FE98A7}"/>
              </a:ext>
            </a:extLst>
          </p:cNvPr>
          <p:cNvSpPr/>
          <p:nvPr/>
        </p:nvSpPr>
        <p:spPr>
          <a:xfrm>
            <a:off x="4946861" y="398853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4" name="Oval 133">
            <a:extLst>
              <a:ext uri="{FF2B5EF4-FFF2-40B4-BE49-F238E27FC236}">
                <a16:creationId xmlns:a16="http://schemas.microsoft.com/office/drawing/2014/main" id="{476E1C0F-9468-4320-BEA0-CD0064C51416}"/>
              </a:ext>
            </a:extLst>
          </p:cNvPr>
          <p:cNvSpPr/>
          <p:nvPr/>
        </p:nvSpPr>
        <p:spPr>
          <a:xfrm>
            <a:off x="4946861" y="414093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5" name="Oval 134">
            <a:extLst>
              <a:ext uri="{FF2B5EF4-FFF2-40B4-BE49-F238E27FC236}">
                <a16:creationId xmlns:a16="http://schemas.microsoft.com/office/drawing/2014/main" id="{48E92AA2-D85F-4EE1-8B15-A76D29378E49}"/>
              </a:ext>
            </a:extLst>
          </p:cNvPr>
          <p:cNvSpPr/>
          <p:nvPr/>
        </p:nvSpPr>
        <p:spPr>
          <a:xfrm>
            <a:off x="4946861" y="429333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6" name="Oval 135">
            <a:extLst>
              <a:ext uri="{FF2B5EF4-FFF2-40B4-BE49-F238E27FC236}">
                <a16:creationId xmlns:a16="http://schemas.microsoft.com/office/drawing/2014/main" id="{5F47BD19-83F0-4A64-BCAB-FDD0F8C7524C}"/>
              </a:ext>
            </a:extLst>
          </p:cNvPr>
          <p:cNvSpPr/>
          <p:nvPr/>
        </p:nvSpPr>
        <p:spPr>
          <a:xfrm>
            <a:off x="4946861" y="444573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Oval 136">
            <a:extLst>
              <a:ext uri="{FF2B5EF4-FFF2-40B4-BE49-F238E27FC236}">
                <a16:creationId xmlns:a16="http://schemas.microsoft.com/office/drawing/2014/main" id="{4E5D964B-4B02-416D-BF15-77A0369441C6}"/>
              </a:ext>
            </a:extLst>
          </p:cNvPr>
          <p:cNvSpPr/>
          <p:nvPr/>
        </p:nvSpPr>
        <p:spPr>
          <a:xfrm>
            <a:off x="4946861" y="459813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Oval 137">
            <a:extLst>
              <a:ext uri="{FF2B5EF4-FFF2-40B4-BE49-F238E27FC236}">
                <a16:creationId xmlns:a16="http://schemas.microsoft.com/office/drawing/2014/main" id="{98FAA642-1FA4-4103-A7F0-007699A66680}"/>
              </a:ext>
            </a:extLst>
          </p:cNvPr>
          <p:cNvSpPr/>
          <p:nvPr/>
        </p:nvSpPr>
        <p:spPr>
          <a:xfrm>
            <a:off x="4946861" y="475053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Oval 138">
            <a:extLst>
              <a:ext uri="{FF2B5EF4-FFF2-40B4-BE49-F238E27FC236}">
                <a16:creationId xmlns:a16="http://schemas.microsoft.com/office/drawing/2014/main" id="{556A73A5-D59D-4324-A315-0590237EBED9}"/>
              </a:ext>
            </a:extLst>
          </p:cNvPr>
          <p:cNvSpPr/>
          <p:nvPr/>
        </p:nvSpPr>
        <p:spPr>
          <a:xfrm>
            <a:off x="4946861" y="490293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Oval 139">
            <a:extLst>
              <a:ext uri="{FF2B5EF4-FFF2-40B4-BE49-F238E27FC236}">
                <a16:creationId xmlns:a16="http://schemas.microsoft.com/office/drawing/2014/main" id="{26BF8FEA-19F2-4030-85A7-A92DA20783A7}"/>
              </a:ext>
            </a:extLst>
          </p:cNvPr>
          <p:cNvSpPr/>
          <p:nvPr/>
        </p:nvSpPr>
        <p:spPr>
          <a:xfrm>
            <a:off x="4946861" y="505533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Oval 140">
            <a:extLst>
              <a:ext uri="{FF2B5EF4-FFF2-40B4-BE49-F238E27FC236}">
                <a16:creationId xmlns:a16="http://schemas.microsoft.com/office/drawing/2014/main" id="{676B3E5F-E0C4-4808-A9A1-F033FDB12CE1}"/>
              </a:ext>
            </a:extLst>
          </p:cNvPr>
          <p:cNvSpPr/>
          <p:nvPr/>
        </p:nvSpPr>
        <p:spPr>
          <a:xfrm>
            <a:off x="4946861" y="520773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Oval 141">
            <a:extLst>
              <a:ext uri="{FF2B5EF4-FFF2-40B4-BE49-F238E27FC236}">
                <a16:creationId xmlns:a16="http://schemas.microsoft.com/office/drawing/2014/main" id="{56F24079-1378-4C1D-86F0-227D6C47C914}"/>
              </a:ext>
            </a:extLst>
          </p:cNvPr>
          <p:cNvSpPr/>
          <p:nvPr/>
        </p:nvSpPr>
        <p:spPr>
          <a:xfrm>
            <a:off x="4946861" y="536013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Oval 142">
            <a:extLst>
              <a:ext uri="{FF2B5EF4-FFF2-40B4-BE49-F238E27FC236}">
                <a16:creationId xmlns:a16="http://schemas.microsoft.com/office/drawing/2014/main" id="{C6440CD9-5541-4B41-8444-77055E53EE1E}"/>
              </a:ext>
            </a:extLst>
          </p:cNvPr>
          <p:cNvSpPr/>
          <p:nvPr/>
        </p:nvSpPr>
        <p:spPr>
          <a:xfrm>
            <a:off x="4946861" y="551253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Oval 143">
            <a:extLst>
              <a:ext uri="{FF2B5EF4-FFF2-40B4-BE49-F238E27FC236}">
                <a16:creationId xmlns:a16="http://schemas.microsoft.com/office/drawing/2014/main" id="{9B380919-CA5B-470D-B5F1-1995A8212878}"/>
              </a:ext>
            </a:extLst>
          </p:cNvPr>
          <p:cNvSpPr/>
          <p:nvPr/>
        </p:nvSpPr>
        <p:spPr>
          <a:xfrm>
            <a:off x="4946861" y="566493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Oval 144">
            <a:extLst>
              <a:ext uri="{FF2B5EF4-FFF2-40B4-BE49-F238E27FC236}">
                <a16:creationId xmlns:a16="http://schemas.microsoft.com/office/drawing/2014/main" id="{6605BF1C-8066-472F-A4C1-AB22C29076E9}"/>
              </a:ext>
            </a:extLst>
          </p:cNvPr>
          <p:cNvSpPr/>
          <p:nvPr/>
        </p:nvSpPr>
        <p:spPr>
          <a:xfrm>
            <a:off x="5248624" y="398793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6" name="Oval 145">
            <a:extLst>
              <a:ext uri="{FF2B5EF4-FFF2-40B4-BE49-F238E27FC236}">
                <a16:creationId xmlns:a16="http://schemas.microsoft.com/office/drawing/2014/main" id="{EB506E24-2827-4912-9BF7-4D1F7A3F5627}"/>
              </a:ext>
            </a:extLst>
          </p:cNvPr>
          <p:cNvSpPr/>
          <p:nvPr/>
        </p:nvSpPr>
        <p:spPr>
          <a:xfrm>
            <a:off x="5248624" y="414033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Oval 146">
            <a:extLst>
              <a:ext uri="{FF2B5EF4-FFF2-40B4-BE49-F238E27FC236}">
                <a16:creationId xmlns:a16="http://schemas.microsoft.com/office/drawing/2014/main" id="{823A5D54-0465-45DF-8172-5851AED7CA2D}"/>
              </a:ext>
            </a:extLst>
          </p:cNvPr>
          <p:cNvSpPr/>
          <p:nvPr/>
        </p:nvSpPr>
        <p:spPr>
          <a:xfrm>
            <a:off x="5248624" y="429273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8" name="Oval 147">
            <a:extLst>
              <a:ext uri="{FF2B5EF4-FFF2-40B4-BE49-F238E27FC236}">
                <a16:creationId xmlns:a16="http://schemas.microsoft.com/office/drawing/2014/main" id="{6FB31FA1-502A-41A2-A3C0-98C3B18D3919}"/>
              </a:ext>
            </a:extLst>
          </p:cNvPr>
          <p:cNvSpPr/>
          <p:nvPr/>
        </p:nvSpPr>
        <p:spPr>
          <a:xfrm>
            <a:off x="5248624" y="444513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Oval 148">
            <a:extLst>
              <a:ext uri="{FF2B5EF4-FFF2-40B4-BE49-F238E27FC236}">
                <a16:creationId xmlns:a16="http://schemas.microsoft.com/office/drawing/2014/main" id="{0F7A3329-5C86-480E-A5E2-BD0228C7E6DB}"/>
              </a:ext>
            </a:extLst>
          </p:cNvPr>
          <p:cNvSpPr/>
          <p:nvPr/>
        </p:nvSpPr>
        <p:spPr>
          <a:xfrm>
            <a:off x="5248624" y="459753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 name="Oval 149">
            <a:extLst>
              <a:ext uri="{FF2B5EF4-FFF2-40B4-BE49-F238E27FC236}">
                <a16:creationId xmlns:a16="http://schemas.microsoft.com/office/drawing/2014/main" id="{DCAA2D2C-415A-43C7-9681-EF43BEB62CA4}"/>
              </a:ext>
            </a:extLst>
          </p:cNvPr>
          <p:cNvSpPr/>
          <p:nvPr/>
        </p:nvSpPr>
        <p:spPr>
          <a:xfrm>
            <a:off x="5248624" y="474993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1" name="Oval 150">
            <a:extLst>
              <a:ext uri="{FF2B5EF4-FFF2-40B4-BE49-F238E27FC236}">
                <a16:creationId xmlns:a16="http://schemas.microsoft.com/office/drawing/2014/main" id="{112DFD96-6491-4F47-A9FD-76006CE38203}"/>
              </a:ext>
            </a:extLst>
          </p:cNvPr>
          <p:cNvSpPr/>
          <p:nvPr/>
        </p:nvSpPr>
        <p:spPr>
          <a:xfrm>
            <a:off x="5248624" y="490233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 name="Oval 151">
            <a:extLst>
              <a:ext uri="{FF2B5EF4-FFF2-40B4-BE49-F238E27FC236}">
                <a16:creationId xmlns:a16="http://schemas.microsoft.com/office/drawing/2014/main" id="{CC392A4F-87C6-4982-A341-78F48658377A}"/>
              </a:ext>
            </a:extLst>
          </p:cNvPr>
          <p:cNvSpPr/>
          <p:nvPr/>
        </p:nvSpPr>
        <p:spPr>
          <a:xfrm>
            <a:off x="5248624" y="505473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 name="Oval 152">
            <a:extLst>
              <a:ext uri="{FF2B5EF4-FFF2-40B4-BE49-F238E27FC236}">
                <a16:creationId xmlns:a16="http://schemas.microsoft.com/office/drawing/2014/main" id="{CA586F37-2CDD-4E0E-9442-8A2254BC0E78}"/>
              </a:ext>
            </a:extLst>
          </p:cNvPr>
          <p:cNvSpPr/>
          <p:nvPr/>
        </p:nvSpPr>
        <p:spPr>
          <a:xfrm>
            <a:off x="5248624" y="520713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4" name="Oval 153">
            <a:extLst>
              <a:ext uri="{FF2B5EF4-FFF2-40B4-BE49-F238E27FC236}">
                <a16:creationId xmlns:a16="http://schemas.microsoft.com/office/drawing/2014/main" id="{DBE66942-FBC3-4F9B-8137-F43575B9DE69}"/>
              </a:ext>
            </a:extLst>
          </p:cNvPr>
          <p:cNvSpPr/>
          <p:nvPr/>
        </p:nvSpPr>
        <p:spPr>
          <a:xfrm>
            <a:off x="5248624" y="535953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5" name="Oval 154">
            <a:extLst>
              <a:ext uri="{FF2B5EF4-FFF2-40B4-BE49-F238E27FC236}">
                <a16:creationId xmlns:a16="http://schemas.microsoft.com/office/drawing/2014/main" id="{6BB76947-9389-4E2F-8E73-D19C1B44EA12}"/>
              </a:ext>
            </a:extLst>
          </p:cNvPr>
          <p:cNvSpPr/>
          <p:nvPr/>
        </p:nvSpPr>
        <p:spPr>
          <a:xfrm>
            <a:off x="5248624" y="551193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Oval 155">
            <a:extLst>
              <a:ext uri="{FF2B5EF4-FFF2-40B4-BE49-F238E27FC236}">
                <a16:creationId xmlns:a16="http://schemas.microsoft.com/office/drawing/2014/main" id="{610B0E34-3E2E-494E-9096-273AAB71B3FE}"/>
              </a:ext>
            </a:extLst>
          </p:cNvPr>
          <p:cNvSpPr/>
          <p:nvPr/>
        </p:nvSpPr>
        <p:spPr>
          <a:xfrm>
            <a:off x="5248624" y="566433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7" name="Oval 156">
            <a:extLst>
              <a:ext uri="{FF2B5EF4-FFF2-40B4-BE49-F238E27FC236}">
                <a16:creationId xmlns:a16="http://schemas.microsoft.com/office/drawing/2014/main" id="{A501A16B-894E-4B0A-B45E-D97AD534CA1E}"/>
              </a:ext>
            </a:extLst>
          </p:cNvPr>
          <p:cNvSpPr/>
          <p:nvPr/>
        </p:nvSpPr>
        <p:spPr>
          <a:xfrm>
            <a:off x="5550387" y="398732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8" name="Oval 157">
            <a:extLst>
              <a:ext uri="{FF2B5EF4-FFF2-40B4-BE49-F238E27FC236}">
                <a16:creationId xmlns:a16="http://schemas.microsoft.com/office/drawing/2014/main" id="{D6085D43-D98A-4D4D-806E-13A73DBB909E}"/>
              </a:ext>
            </a:extLst>
          </p:cNvPr>
          <p:cNvSpPr/>
          <p:nvPr/>
        </p:nvSpPr>
        <p:spPr>
          <a:xfrm>
            <a:off x="5550387" y="413972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9" name="Oval 158">
            <a:extLst>
              <a:ext uri="{FF2B5EF4-FFF2-40B4-BE49-F238E27FC236}">
                <a16:creationId xmlns:a16="http://schemas.microsoft.com/office/drawing/2014/main" id="{26B7FF2D-6B20-4565-8C30-946B70937F00}"/>
              </a:ext>
            </a:extLst>
          </p:cNvPr>
          <p:cNvSpPr/>
          <p:nvPr/>
        </p:nvSpPr>
        <p:spPr>
          <a:xfrm>
            <a:off x="5550387" y="429212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0" name="Oval 159">
            <a:extLst>
              <a:ext uri="{FF2B5EF4-FFF2-40B4-BE49-F238E27FC236}">
                <a16:creationId xmlns:a16="http://schemas.microsoft.com/office/drawing/2014/main" id="{A8ED0923-7099-47B1-A8DF-95721A9A4DD2}"/>
              </a:ext>
            </a:extLst>
          </p:cNvPr>
          <p:cNvSpPr/>
          <p:nvPr/>
        </p:nvSpPr>
        <p:spPr>
          <a:xfrm>
            <a:off x="5550387" y="444452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1" name="Oval 160">
            <a:extLst>
              <a:ext uri="{FF2B5EF4-FFF2-40B4-BE49-F238E27FC236}">
                <a16:creationId xmlns:a16="http://schemas.microsoft.com/office/drawing/2014/main" id="{20596653-0608-4934-9758-8B39A2ABB701}"/>
              </a:ext>
            </a:extLst>
          </p:cNvPr>
          <p:cNvSpPr/>
          <p:nvPr/>
        </p:nvSpPr>
        <p:spPr>
          <a:xfrm>
            <a:off x="5550387" y="459692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2" name="Oval 161">
            <a:extLst>
              <a:ext uri="{FF2B5EF4-FFF2-40B4-BE49-F238E27FC236}">
                <a16:creationId xmlns:a16="http://schemas.microsoft.com/office/drawing/2014/main" id="{0EB14DAD-9618-4E30-8A0F-DA3835BC63B6}"/>
              </a:ext>
            </a:extLst>
          </p:cNvPr>
          <p:cNvSpPr/>
          <p:nvPr/>
        </p:nvSpPr>
        <p:spPr>
          <a:xfrm>
            <a:off x="5550387" y="474932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 name="Oval 162">
            <a:extLst>
              <a:ext uri="{FF2B5EF4-FFF2-40B4-BE49-F238E27FC236}">
                <a16:creationId xmlns:a16="http://schemas.microsoft.com/office/drawing/2014/main" id="{A98FF422-21E6-4380-96D5-37ADC1916443}"/>
              </a:ext>
            </a:extLst>
          </p:cNvPr>
          <p:cNvSpPr/>
          <p:nvPr/>
        </p:nvSpPr>
        <p:spPr>
          <a:xfrm>
            <a:off x="5550387" y="490172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 name="Oval 163">
            <a:extLst>
              <a:ext uri="{FF2B5EF4-FFF2-40B4-BE49-F238E27FC236}">
                <a16:creationId xmlns:a16="http://schemas.microsoft.com/office/drawing/2014/main" id="{B624D1A3-D650-4682-9441-82B2BAC65C60}"/>
              </a:ext>
            </a:extLst>
          </p:cNvPr>
          <p:cNvSpPr/>
          <p:nvPr/>
        </p:nvSpPr>
        <p:spPr>
          <a:xfrm>
            <a:off x="5550387" y="505412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5" name="Oval 164">
            <a:extLst>
              <a:ext uri="{FF2B5EF4-FFF2-40B4-BE49-F238E27FC236}">
                <a16:creationId xmlns:a16="http://schemas.microsoft.com/office/drawing/2014/main" id="{A371589E-AA18-4EBC-ACDE-0D1B268380EF}"/>
              </a:ext>
            </a:extLst>
          </p:cNvPr>
          <p:cNvSpPr/>
          <p:nvPr/>
        </p:nvSpPr>
        <p:spPr>
          <a:xfrm>
            <a:off x="5550387" y="520652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6" name="Oval 165">
            <a:extLst>
              <a:ext uri="{FF2B5EF4-FFF2-40B4-BE49-F238E27FC236}">
                <a16:creationId xmlns:a16="http://schemas.microsoft.com/office/drawing/2014/main" id="{A98BEDDD-6EFE-4526-A1A2-A575528C92AF}"/>
              </a:ext>
            </a:extLst>
          </p:cNvPr>
          <p:cNvSpPr/>
          <p:nvPr/>
        </p:nvSpPr>
        <p:spPr>
          <a:xfrm>
            <a:off x="5550387" y="535892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7" name="Oval 166">
            <a:extLst>
              <a:ext uri="{FF2B5EF4-FFF2-40B4-BE49-F238E27FC236}">
                <a16:creationId xmlns:a16="http://schemas.microsoft.com/office/drawing/2014/main" id="{C5B15A20-8CAE-49A3-9A03-8091E9D9B502}"/>
              </a:ext>
            </a:extLst>
          </p:cNvPr>
          <p:cNvSpPr/>
          <p:nvPr/>
        </p:nvSpPr>
        <p:spPr>
          <a:xfrm>
            <a:off x="5550387" y="551132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8" name="Oval 167">
            <a:extLst>
              <a:ext uri="{FF2B5EF4-FFF2-40B4-BE49-F238E27FC236}">
                <a16:creationId xmlns:a16="http://schemas.microsoft.com/office/drawing/2014/main" id="{AB44D909-EA0F-4810-AA30-C69C17928C31}"/>
              </a:ext>
            </a:extLst>
          </p:cNvPr>
          <p:cNvSpPr/>
          <p:nvPr/>
        </p:nvSpPr>
        <p:spPr>
          <a:xfrm>
            <a:off x="5550387" y="566372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9" name="Oval 168">
            <a:extLst>
              <a:ext uri="{FF2B5EF4-FFF2-40B4-BE49-F238E27FC236}">
                <a16:creationId xmlns:a16="http://schemas.microsoft.com/office/drawing/2014/main" id="{78E11445-F96E-4449-BA17-896AF8B8E27A}"/>
              </a:ext>
            </a:extLst>
          </p:cNvPr>
          <p:cNvSpPr/>
          <p:nvPr/>
        </p:nvSpPr>
        <p:spPr>
          <a:xfrm>
            <a:off x="5852150" y="398671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0" name="Oval 169">
            <a:extLst>
              <a:ext uri="{FF2B5EF4-FFF2-40B4-BE49-F238E27FC236}">
                <a16:creationId xmlns:a16="http://schemas.microsoft.com/office/drawing/2014/main" id="{CE0D555D-FD16-40AF-8DCA-1DF9DD5B57A5}"/>
              </a:ext>
            </a:extLst>
          </p:cNvPr>
          <p:cNvSpPr/>
          <p:nvPr/>
        </p:nvSpPr>
        <p:spPr>
          <a:xfrm>
            <a:off x="5852150" y="413911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1" name="Oval 170">
            <a:extLst>
              <a:ext uri="{FF2B5EF4-FFF2-40B4-BE49-F238E27FC236}">
                <a16:creationId xmlns:a16="http://schemas.microsoft.com/office/drawing/2014/main" id="{0D8FD04D-79AE-4A3F-9606-2F1D8A144E20}"/>
              </a:ext>
            </a:extLst>
          </p:cNvPr>
          <p:cNvSpPr/>
          <p:nvPr/>
        </p:nvSpPr>
        <p:spPr>
          <a:xfrm>
            <a:off x="5852150" y="429151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2" name="Oval 171">
            <a:extLst>
              <a:ext uri="{FF2B5EF4-FFF2-40B4-BE49-F238E27FC236}">
                <a16:creationId xmlns:a16="http://schemas.microsoft.com/office/drawing/2014/main" id="{7C4FE2D0-5886-45E4-8F81-D0A3D4F89732}"/>
              </a:ext>
            </a:extLst>
          </p:cNvPr>
          <p:cNvSpPr/>
          <p:nvPr/>
        </p:nvSpPr>
        <p:spPr>
          <a:xfrm>
            <a:off x="5852150" y="444391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3" name="Oval 172">
            <a:extLst>
              <a:ext uri="{FF2B5EF4-FFF2-40B4-BE49-F238E27FC236}">
                <a16:creationId xmlns:a16="http://schemas.microsoft.com/office/drawing/2014/main" id="{00B37445-D47C-46F7-9B32-CEF4C805AD98}"/>
              </a:ext>
            </a:extLst>
          </p:cNvPr>
          <p:cNvSpPr/>
          <p:nvPr/>
        </p:nvSpPr>
        <p:spPr>
          <a:xfrm>
            <a:off x="5852150" y="459631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 name="Oval 173">
            <a:extLst>
              <a:ext uri="{FF2B5EF4-FFF2-40B4-BE49-F238E27FC236}">
                <a16:creationId xmlns:a16="http://schemas.microsoft.com/office/drawing/2014/main" id="{771971D9-562D-46BD-970A-A29323683419}"/>
              </a:ext>
            </a:extLst>
          </p:cNvPr>
          <p:cNvSpPr/>
          <p:nvPr/>
        </p:nvSpPr>
        <p:spPr>
          <a:xfrm>
            <a:off x="5852150" y="474871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5" name="Oval 174">
            <a:extLst>
              <a:ext uri="{FF2B5EF4-FFF2-40B4-BE49-F238E27FC236}">
                <a16:creationId xmlns:a16="http://schemas.microsoft.com/office/drawing/2014/main" id="{7CBADE4C-6FB2-4A30-8513-4B77D67E0F0D}"/>
              </a:ext>
            </a:extLst>
          </p:cNvPr>
          <p:cNvSpPr/>
          <p:nvPr/>
        </p:nvSpPr>
        <p:spPr>
          <a:xfrm>
            <a:off x="5852150" y="490111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6" name="Oval 175">
            <a:extLst>
              <a:ext uri="{FF2B5EF4-FFF2-40B4-BE49-F238E27FC236}">
                <a16:creationId xmlns:a16="http://schemas.microsoft.com/office/drawing/2014/main" id="{B9F10066-71BB-4A44-9677-41BAEC551E79}"/>
              </a:ext>
            </a:extLst>
          </p:cNvPr>
          <p:cNvSpPr/>
          <p:nvPr/>
        </p:nvSpPr>
        <p:spPr>
          <a:xfrm>
            <a:off x="5852150" y="505351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7" name="Oval 176">
            <a:extLst>
              <a:ext uri="{FF2B5EF4-FFF2-40B4-BE49-F238E27FC236}">
                <a16:creationId xmlns:a16="http://schemas.microsoft.com/office/drawing/2014/main" id="{C53D93CC-A8F6-46AB-BC77-58830A11ECA8}"/>
              </a:ext>
            </a:extLst>
          </p:cNvPr>
          <p:cNvSpPr/>
          <p:nvPr/>
        </p:nvSpPr>
        <p:spPr>
          <a:xfrm>
            <a:off x="5852150" y="520591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8" name="Oval 177">
            <a:extLst>
              <a:ext uri="{FF2B5EF4-FFF2-40B4-BE49-F238E27FC236}">
                <a16:creationId xmlns:a16="http://schemas.microsoft.com/office/drawing/2014/main" id="{48A3D340-BC7E-46D9-BBEB-A05873967A87}"/>
              </a:ext>
            </a:extLst>
          </p:cNvPr>
          <p:cNvSpPr/>
          <p:nvPr/>
        </p:nvSpPr>
        <p:spPr>
          <a:xfrm>
            <a:off x="5852150" y="535831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9" name="Oval 178">
            <a:extLst>
              <a:ext uri="{FF2B5EF4-FFF2-40B4-BE49-F238E27FC236}">
                <a16:creationId xmlns:a16="http://schemas.microsoft.com/office/drawing/2014/main" id="{5114BE35-133B-4BD9-90F9-2F3F742C787B}"/>
              </a:ext>
            </a:extLst>
          </p:cNvPr>
          <p:cNvSpPr/>
          <p:nvPr/>
        </p:nvSpPr>
        <p:spPr>
          <a:xfrm>
            <a:off x="5852150" y="551071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0" name="Oval 179">
            <a:extLst>
              <a:ext uri="{FF2B5EF4-FFF2-40B4-BE49-F238E27FC236}">
                <a16:creationId xmlns:a16="http://schemas.microsoft.com/office/drawing/2014/main" id="{AA75C054-AB9B-4204-89A1-41CBEBBF011E}"/>
              </a:ext>
            </a:extLst>
          </p:cNvPr>
          <p:cNvSpPr/>
          <p:nvPr/>
        </p:nvSpPr>
        <p:spPr>
          <a:xfrm>
            <a:off x="5852150" y="566311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1" name="Oval 180">
            <a:extLst>
              <a:ext uri="{FF2B5EF4-FFF2-40B4-BE49-F238E27FC236}">
                <a16:creationId xmlns:a16="http://schemas.microsoft.com/office/drawing/2014/main" id="{832A3D62-9234-4275-AB76-A29827DF0A7A}"/>
              </a:ext>
            </a:extLst>
          </p:cNvPr>
          <p:cNvSpPr/>
          <p:nvPr/>
        </p:nvSpPr>
        <p:spPr>
          <a:xfrm>
            <a:off x="6153913" y="39861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2" name="Oval 181">
            <a:extLst>
              <a:ext uri="{FF2B5EF4-FFF2-40B4-BE49-F238E27FC236}">
                <a16:creationId xmlns:a16="http://schemas.microsoft.com/office/drawing/2014/main" id="{1A58AECD-4172-4C5A-958F-9815BD7B1163}"/>
              </a:ext>
            </a:extLst>
          </p:cNvPr>
          <p:cNvSpPr/>
          <p:nvPr/>
        </p:nvSpPr>
        <p:spPr>
          <a:xfrm>
            <a:off x="6153913" y="41385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3" name="Oval 182">
            <a:extLst>
              <a:ext uri="{FF2B5EF4-FFF2-40B4-BE49-F238E27FC236}">
                <a16:creationId xmlns:a16="http://schemas.microsoft.com/office/drawing/2014/main" id="{6E915C2E-633A-4DC9-8146-39E450FBC360}"/>
              </a:ext>
            </a:extLst>
          </p:cNvPr>
          <p:cNvSpPr/>
          <p:nvPr/>
        </p:nvSpPr>
        <p:spPr>
          <a:xfrm>
            <a:off x="6153913" y="42909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 name="Oval 183">
            <a:extLst>
              <a:ext uri="{FF2B5EF4-FFF2-40B4-BE49-F238E27FC236}">
                <a16:creationId xmlns:a16="http://schemas.microsoft.com/office/drawing/2014/main" id="{B0ED1504-8E9C-43ED-BE78-522DBA2B481A}"/>
              </a:ext>
            </a:extLst>
          </p:cNvPr>
          <p:cNvSpPr/>
          <p:nvPr/>
        </p:nvSpPr>
        <p:spPr>
          <a:xfrm>
            <a:off x="6153913" y="44433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5" name="Oval 184">
            <a:extLst>
              <a:ext uri="{FF2B5EF4-FFF2-40B4-BE49-F238E27FC236}">
                <a16:creationId xmlns:a16="http://schemas.microsoft.com/office/drawing/2014/main" id="{305F02A5-451F-4932-8E3F-6AC8ADDBC019}"/>
              </a:ext>
            </a:extLst>
          </p:cNvPr>
          <p:cNvSpPr/>
          <p:nvPr/>
        </p:nvSpPr>
        <p:spPr>
          <a:xfrm>
            <a:off x="6153913" y="45957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6" name="Oval 185">
            <a:extLst>
              <a:ext uri="{FF2B5EF4-FFF2-40B4-BE49-F238E27FC236}">
                <a16:creationId xmlns:a16="http://schemas.microsoft.com/office/drawing/2014/main" id="{362BB616-960B-4A23-9CE1-27AB901453CE}"/>
              </a:ext>
            </a:extLst>
          </p:cNvPr>
          <p:cNvSpPr/>
          <p:nvPr/>
        </p:nvSpPr>
        <p:spPr>
          <a:xfrm>
            <a:off x="6153913" y="47481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7" name="Oval 186">
            <a:extLst>
              <a:ext uri="{FF2B5EF4-FFF2-40B4-BE49-F238E27FC236}">
                <a16:creationId xmlns:a16="http://schemas.microsoft.com/office/drawing/2014/main" id="{EB6FC602-5E8F-4707-959D-5239DD817C59}"/>
              </a:ext>
            </a:extLst>
          </p:cNvPr>
          <p:cNvSpPr/>
          <p:nvPr/>
        </p:nvSpPr>
        <p:spPr>
          <a:xfrm>
            <a:off x="6153913" y="49005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8" name="Oval 187">
            <a:extLst>
              <a:ext uri="{FF2B5EF4-FFF2-40B4-BE49-F238E27FC236}">
                <a16:creationId xmlns:a16="http://schemas.microsoft.com/office/drawing/2014/main" id="{4A9A2F3C-A424-4A62-9455-DB7E075EEEA9}"/>
              </a:ext>
            </a:extLst>
          </p:cNvPr>
          <p:cNvSpPr/>
          <p:nvPr/>
        </p:nvSpPr>
        <p:spPr>
          <a:xfrm>
            <a:off x="6153913" y="50529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9" name="Oval 188">
            <a:extLst>
              <a:ext uri="{FF2B5EF4-FFF2-40B4-BE49-F238E27FC236}">
                <a16:creationId xmlns:a16="http://schemas.microsoft.com/office/drawing/2014/main" id="{0621A5A1-C0C4-45DA-98F3-1CE42584842D}"/>
              </a:ext>
            </a:extLst>
          </p:cNvPr>
          <p:cNvSpPr/>
          <p:nvPr/>
        </p:nvSpPr>
        <p:spPr>
          <a:xfrm>
            <a:off x="6153913" y="52053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0" name="Oval 189">
            <a:extLst>
              <a:ext uri="{FF2B5EF4-FFF2-40B4-BE49-F238E27FC236}">
                <a16:creationId xmlns:a16="http://schemas.microsoft.com/office/drawing/2014/main" id="{8BC74255-036C-4111-B074-6C5B581F950B}"/>
              </a:ext>
            </a:extLst>
          </p:cNvPr>
          <p:cNvSpPr/>
          <p:nvPr/>
        </p:nvSpPr>
        <p:spPr>
          <a:xfrm>
            <a:off x="6153913" y="53577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1" name="Oval 190">
            <a:extLst>
              <a:ext uri="{FF2B5EF4-FFF2-40B4-BE49-F238E27FC236}">
                <a16:creationId xmlns:a16="http://schemas.microsoft.com/office/drawing/2014/main" id="{6AA93C2F-06AF-433A-91BF-32C0CEABB9DB}"/>
              </a:ext>
            </a:extLst>
          </p:cNvPr>
          <p:cNvSpPr/>
          <p:nvPr/>
        </p:nvSpPr>
        <p:spPr>
          <a:xfrm>
            <a:off x="6153913" y="55101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2" name="Oval 191">
            <a:extLst>
              <a:ext uri="{FF2B5EF4-FFF2-40B4-BE49-F238E27FC236}">
                <a16:creationId xmlns:a16="http://schemas.microsoft.com/office/drawing/2014/main" id="{97B489A5-3DA0-402E-8409-FC3D36965C73}"/>
              </a:ext>
            </a:extLst>
          </p:cNvPr>
          <p:cNvSpPr/>
          <p:nvPr/>
        </p:nvSpPr>
        <p:spPr>
          <a:xfrm>
            <a:off x="6153913" y="56625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TextBox 192">
            <a:extLst>
              <a:ext uri="{FF2B5EF4-FFF2-40B4-BE49-F238E27FC236}">
                <a16:creationId xmlns:a16="http://schemas.microsoft.com/office/drawing/2014/main" id="{B9518389-0F4A-46C8-9B71-6BCEC60329E6}"/>
              </a:ext>
            </a:extLst>
          </p:cNvPr>
          <p:cNvSpPr txBox="1"/>
          <p:nvPr/>
        </p:nvSpPr>
        <p:spPr>
          <a:xfrm>
            <a:off x="6262705" y="4380268"/>
            <a:ext cx="553740" cy="430887"/>
          </a:xfrm>
          <a:prstGeom prst="rect">
            <a:avLst/>
          </a:prstGeom>
          <a:noFill/>
        </p:spPr>
        <p:txBody>
          <a:bodyPr wrap="square">
            <a:spAutoFit/>
          </a:bodyPr>
          <a:lstStyle/>
          <a:p>
            <a:r>
              <a:rPr kumimoji="0" lang="en-US" sz="2200" b="0" i="1" u="none" strike="noStrike" kern="1200" cap="none" spc="0" normalizeH="0" baseline="0" noProof="0" dirty="0" err="1">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i="1" u="none" strike="noStrike" kern="1200" cap="none" spc="0" normalizeH="0" baseline="-25000" noProof="0" dirty="0" err="1">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k</a:t>
            </a:r>
            <a:r>
              <a:rPr kumimoji="0" lang="en-US" sz="1800" b="0" i="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a:t>
            </a:r>
            <a:r>
              <a:rPr kumimoji="0" lang="en-US" sz="1800" b="0" i="1"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ℓ</a:t>
            </a:r>
            <a:endParaRPr lang="en-US" dirty="0"/>
          </a:p>
        </p:txBody>
      </p:sp>
      <p:sp>
        <p:nvSpPr>
          <p:cNvPr id="194" name="TextBox 193">
            <a:extLst>
              <a:ext uri="{FF2B5EF4-FFF2-40B4-BE49-F238E27FC236}">
                <a16:creationId xmlns:a16="http://schemas.microsoft.com/office/drawing/2014/main" id="{C57E88F9-DBEC-429C-BA8E-68D811847931}"/>
              </a:ext>
            </a:extLst>
          </p:cNvPr>
          <p:cNvSpPr txBox="1"/>
          <p:nvPr/>
        </p:nvSpPr>
        <p:spPr>
          <a:xfrm>
            <a:off x="1313263" y="3906148"/>
            <a:ext cx="552896" cy="1954381"/>
          </a:xfrm>
          <a:prstGeom prst="rect">
            <a:avLst/>
          </a:prstGeom>
          <a:noFill/>
        </p:spPr>
        <p:txBody>
          <a:bodyPr wrap="square">
            <a:spAutoFit/>
          </a:bodyPr>
          <a:lstStyle/>
          <a:p>
            <a:pPr algn="r"/>
            <a:r>
              <a:rPr kumimoji="0" lang="en-US" sz="1100" b="0"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0</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1</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2</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3</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4</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5</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6</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7</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8</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9</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10</a:t>
            </a:r>
            <a:endParaRPr lang="en-US" sz="1000" dirty="0"/>
          </a:p>
        </p:txBody>
      </p:sp>
      <p:sp>
        <p:nvSpPr>
          <p:cNvPr id="195" name="TextBox 194">
            <a:extLst>
              <a:ext uri="{FF2B5EF4-FFF2-40B4-BE49-F238E27FC236}">
                <a16:creationId xmlns:a16="http://schemas.microsoft.com/office/drawing/2014/main" id="{24E46E0E-EFED-46B5-B5EC-BB50C06B9194}"/>
              </a:ext>
            </a:extLst>
          </p:cNvPr>
          <p:cNvSpPr txBox="1"/>
          <p:nvPr/>
        </p:nvSpPr>
        <p:spPr>
          <a:xfrm>
            <a:off x="1842225" y="5745034"/>
            <a:ext cx="4974219" cy="261610"/>
          </a:xfrm>
          <a:prstGeom prst="rect">
            <a:avLst/>
          </a:prstGeom>
          <a:noFill/>
        </p:spPr>
        <p:txBody>
          <a:bodyPr wrap="square">
            <a:spAutoFit/>
          </a:bodyPr>
          <a:lstStyle/>
          <a:p>
            <a:r>
              <a:rPr kumimoji="0" lang="en-US" sz="1100" b="0"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0      </a:t>
            </a: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1       2       3      4       5      6       7       8      9     10      11     12    13     14</a:t>
            </a:r>
          </a:p>
        </p:txBody>
      </p:sp>
      <p:sp>
        <p:nvSpPr>
          <p:cNvPr id="196" name="Rectangle: Rounded Corners 195">
            <a:extLst>
              <a:ext uri="{FF2B5EF4-FFF2-40B4-BE49-F238E27FC236}">
                <a16:creationId xmlns:a16="http://schemas.microsoft.com/office/drawing/2014/main" id="{41B7579D-E5F2-4751-ACE6-BB791DF08A4E}"/>
              </a:ext>
            </a:extLst>
          </p:cNvPr>
          <p:cNvSpPr/>
          <p:nvPr/>
        </p:nvSpPr>
        <p:spPr>
          <a:xfrm>
            <a:off x="2121753" y="4089572"/>
            <a:ext cx="244973" cy="1536638"/>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0" name="Audio 199">
            <a:hlinkClick r:id="" action="ppaction://media"/>
            <a:extLst>
              <a:ext uri="{FF2B5EF4-FFF2-40B4-BE49-F238E27FC236}">
                <a16:creationId xmlns:a16="http://schemas.microsoft.com/office/drawing/2014/main" id="{674416B3-0D0D-4982-99F1-E8FF4951193C}"/>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1856827236"/>
      </p:ext>
    </p:extLst>
  </p:cSld>
  <p:clrMapOvr>
    <a:masterClrMapping/>
  </p:clrMapOvr>
  <mc:AlternateContent xmlns:mc="http://schemas.openxmlformats.org/markup-compatibility/2006" xmlns:p14="http://schemas.microsoft.com/office/powerpoint/2010/main">
    <mc:Choice Requires="p14">
      <p:transition spd="slow" p14:dur="2000" advTm="68875"/>
    </mc:Choice>
    <mc:Fallback xmlns="">
      <p:transition spd="slow" advTm="688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0"/>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9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200"/>
                </p:tgtEl>
              </p:cMediaNode>
            </p:audio>
          </p:childTnLst>
        </p:cTn>
      </p:par>
    </p:tnLst>
    <p:bldLst>
      <p:bldP spid="19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4AC0A-C784-44CE-BD73-E75EC58159BC}"/>
              </a:ext>
            </a:extLst>
          </p:cNvPr>
          <p:cNvSpPr>
            <a:spLocks noGrp="1"/>
          </p:cNvSpPr>
          <p:nvPr>
            <p:ph type="title"/>
          </p:nvPr>
        </p:nvSpPr>
        <p:spPr/>
        <p:txBody>
          <a:bodyPr/>
          <a:lstStyle/>
          <a:p>
            <a:r>
              <a:rPr lang="en-US" dirty="0"/>
              <a:t>Neumann boundary conditions</a:t>
            </a:r>
          </a:p>
        </p:txBody>
      </p:sp>
      <p:sp>
        <p:nvSpPr>
          <p:cNvPr id="3" name="Content Placeholder 2">
            <a:extLst>
              <a:ext uri="{FF2B5EF4-FFF2-40B4-BE49-F238E27FC236}">
                <a16:creationId xmlns:a16="http://schemas.microsoft.com/office/drawing/2014/main" id="{EB323982-AD73-4B8F-89CA-D87886E3903C}"/>
              </a:ext>
            </a:extLst>
          </p:cNvPr>
          <p:cNvSpPr>
            <a:spLocks noGrp="1"/>
          </p:cNvSpPr>
          <p:nvPr>
            <p:ph idx="1"/>
          </p:nvPr>
        </p:nvSpPr>
        <p:spPr/>
        <p:txBody>
          <a:bodyPr/>
          <a:lstStyle/>
          <a:p>
            <a:r>
              <a:rPr lang="en-US" dirty="0"/>
              <a:t>Recall from the last topic, we saw that if a boundary satisfied a Neumann condition, the following were true:</a:t>
            </a:r>
          </a:p>
          <a:p>
            <a:endParaRPr lang="en-US" dirty="0"/>
          </a:p>
          <a:p>
            <a:endParaRPr lang="en-US" dirty="0"/>
          </a:p>
          <a:p>
            <a:r>
              <a:rPr lang="en-US" dirty="0"/>
              <a:t>Suppose a boundary has a Neumann condition:</a:t>
            </a:r>
          </a:p>
          <a:p>
            <a:pPr lvl="1"/>
            <a:r>
              <a:rPr lang="en-US" dirty="0"/>
              <a:t>Calculated the next interior points</a:t>
            </a:r>
          </a:p>
          <a:p>
            <a:pPr lvl="1"/>
            <a:r>
              <a:rPr lang="en-US" dirty="0"/>
              <a:t>Calculate the boundary value based on the Neumann condition</a:t>
            </a:r>
          </a:p>
          <a:p>
            <a:pPr lvl="2"/>
            <a:endParaRPr lang="en-US" dirty="0"/>
          </a:p>
        </p:txBody>
      </p:sp>
      <p:sp>
        <p:nvSpPr>
          <p:cNvPr id="4" name="Footer Placeholder 3">
            <a:extLst>
              <a:ext uri="{FF2B5EF4-FFF2-40B4-BE49-F238E27FC236}">
                <a16:creationId xmlns:a16="http://schemas.microsoft.com/office/drawing/2014/main" id="{D85CC0AF-40DE-4943-B2CE-3A1117E131D6}"/>
              </a:ext>
            </a:extLst>
          </p:cNvPr>
          <p:cNvSpPr>
            <a:spLocks noGrp="1"/>
          </p:cNvSpPr>
          <p:nvPr>
            <p:ph type="ftr" sz="quarter" idx="11"/>
          </p:nvPr>
        </p:nvSpPr>
        <p:spPr/>
        <p:txBody>
          <a:bodyPr/>
          <a:lstStyle/>
          <a:p>
            <a:r>
              <a:rPr lang="en-US"/>
              <a:t>The heat equation</a:t>
            </a:r>
            <a:endParaRPr lang="en-CA" dirty="0"/>
          </a:p>
        </p:txBody>
      </p:sp>
      <p:sp>
        <p:nvSpPr>
          <p:cNvPr id="5" name="Slide Number Placeholder 4">
            <a:extLst>
              <a:ext uri="{FF2B5EF4-FFF2-40B4-BE49-F238E27FC236}">
                <a16:creationId xmlns:a16="http://schemas.microsoft.com/office/drawing/2014/main" id="{92617D4C-43CE-41BC-A016-F237F6ABEB31}"/>
              </a:ext>
            </a:extLst>
          </p:cNvPr>
          <p:cNvSpPr>
            <a:spLocks noGrp="1"/>
          </p:cNvSpPr>
          <p:nvPr>
            <p:ph type="sldNum" sz="quarter" idx="12"/>
          </p:nvPr>
        </p:nvSpPr>
        <p:spPr/>
        <p:txBody>
          <a:bodyPr/>
          <a:lstStyle/>
          <a:p>
            <a:fld id="{42EF6DC8-DA9C-4533-8A40-BB00A2545AF8}" type="slidenum">
              <a:rPr lang="en-CA" smtClean="0"/>
              <a:pPr/>
              <a:t>25</a:t>
            </a:fld>
            <a:endParaRPr lang="en-CA" dirty="0"/>
          </a:p>
        </p:txBody>
      </p:sp>
      <p:pic>
        <p:nvPicPr>
          <p:cNvPr id="197" name="Picture 196">
            <a:extLst>
              <a:ext uri="{FF2B5EF4-FFF2-40B4-BE49-F238E27FC236}">
                <a16:creationId xmlns:a16="http://schemas.microsoft.com/office/drawing/2014/main" id="{2EA6719C-A8A2-4BFB-AD41-4BACC066CF97}"/>
              </a:ext>
            </a:extLst>
          </p:cNvPr>
          <p:cNvPicPr/>
          <p:nvPr/>
        </p:nvPicPr>
        <p:blipFill>
          <a:blip r:embed="rId5"/>
          <a:stretch>
            <a:fillRect/>
          </a:stretch>
        </p:blipFill>
        <p:spPr>
          <a:xfrm>
            <a:off x="1148446" y="2333479"/>
            <a:ext cx="3019425" cy="768350"/>
          </a:xfrm>
          <a:prstGeom prst="rect">
            <a:avLst/>
          </a:prstGeom>
        </p:spPr>
      </p:pic>
      <p:pic>
        <p:nvPicPr>
          <p:cNvPr id="198" name="Picture 197">
            <a:extLst>
              <a:ext uri="{FF2B5EF4-FFF2-40B4-BE49-F238E27FC236}">
                <a16:creationId xmlns:a16="http://schemas.microsoft.com/office/drawing/2014/main" id="{3F316777-A7CB-4506-BDD6-65F376924B5C}"/>
              </a:ext>
            </a:extLst>
          </p:cNvPr>
          <p:cNvPicPr/>
          <p:nvPr/>
        </p:nvPicPr>
        <p:blipFill>
          <a:blip r:embed="rId6"/>
          <a:stretch>
            <a:fillRect/>
          </a:stretch>
        </p:blipFill>
        <p:spPr>
          <a:xfrm>
            <a:off x="4890388" y="2333479"/>
            <a:ext cx="3241675" cy="768350"/>
          </a:xfrm>
          <a:prstGeom prst="rect">
            <a:avLst/>
          </a:prstGeom>
        </p:spPr>
      </p:pic>
      <p:pic>
        <p:nvPicPr>
          <p:cNvPr id="203" name="Audio 202">
            <a:hlinkClick r:id="" action="ppaction://media"/>
            <a:extLst>
              <a:ext uri="{FF2B5EF4-FFF2-40B4-BE49-F238E27FC236}">
                <a16:creationId xmlns:a16="http://schemas.microsoft.com/office/drawing/2014/main" id="{4DB09CAC-0598-4418-8B4E-C18FA2AC96AA}"/>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2271803870"/>
      </p:ext>
    </p:extLst>
  </p:cSld>
  <p:clrMapOvr>
    <a:masterClrMapping/>
  </p:clrMapOvr>
  <mc:AlternateContent xmlns:mc="http://schemas.openxmlformats.org/markup-compatibility/2006" xmlns:p14="http://schemas.microsoft.com/office/powerpoint/2010/main">
    <mc:Choice Requires="p14">
      <p:transition spd="slow" p14:dur="2000" advTm="85290"/>
    </mc:Choice>
    <mc:Fallback xmlns="">
      <p:transition spd="slow" advTm="852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20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803E4-2CD8-4DFB-81CA-C73B71BDB692}"/>
              </a:ext>
            </a:extLst>
          </p:cNvPr>
          <p:cNvSpPr>
            <a:spLocks noGrp="1"/>
          </p:cNvSpPr>
          <p:nvPr>
            <p:ph type="title"/>
          </p:nvPr>
        </p:nvSpPr>
        <p:spPr/>
        <p:txBody>
          <a:bodyPr/>
          <a:lstStyle/>
          <a:p>
            <a:r>
              <a:rPr lang="en-US" dirty="0"/>
              <a:t>Implementation</a:t>
            </a:r>
          </a:p>
        </p:txBody>
      </p:sp>
      <p:sp>
        <p:nvSpPr>
          <p:cNvPr id="3" name="Content Placeholder 2">
            <a:extLst>
              <a:ext uri="{FF2B5EF4-FFF2-40B4-BE49-F238E27FC236}">
                <a16:creationId xmlns:a16="http://schemas.microsoft.com/office/drawing/2014/main" id="{046DFC4D-CE2B-46F4-B9B8-F7FAE7CC418B}"/>
              </a:ext>
            </a:extLst>
          </p:cNvPr>
          <p:cNvSpPr>
            <a:spLocks noGrp="1"/>
          </p:cNvSpPr>
          <p:nvPr>
            <p:ph idx="1"/>
          </p:nvPr>
        </p:nvSpPr>
        <p:spPr>
          <a:xfrm>
            <a:off x="457200" y="1633888"/>
            <a:ext cx="8229600" cy="4525963"/>
          </a:xfrm>
        </p:spPr>
        <p:txBody>
          <a:bodyPr>
            <a:noAutofit/>
          </a:bodyPr>
          <a:lstStyle/>
          <a:p>
            <a:pPr marL="0" indent="0">
              <a:buNone/>
            </a:pPr>
            <a:r>
              <a:rPr lang="en-US" sz="1200" dirty="0">
                <a:latin typeface="Consolas" panose="020B0609020204030204" pitchFamily="49" charset="0"/>
              </a:rPr>
              <a:t>function [</a:t>
            </a:r>
            <a:r>
              <a:rPr lang="en-US" sz="1200" dirty="0" err="1">
                <a:latin typeface="Consolas" panose="020B0609020204030204" pitchFamily="49" charset="0"/>
              </a:rPr>
              <a:t>xs</a:t>
            </a:r>
            <a:r>
              <a:rPr lang="en-US" sz="1200" dirty="0">
                <a:latin typeface="Consolas" panose="020B0609020204030204" pitchFamily="49" charset="0"/>
              </a:rPr>
              <a:t>, </a:t>
            </a:r>
            <a:r>
              <a:rPr lang="en-US" sz="1200" dirty="0" err="1">
                <a:latin typeface="Consolas" panose="020B0609020204030204" pitchFamily="49" charset="0"/>
              </a:rPr>
              <a:t>ts</a:t>
            </a:r>
            <a:r>
              <a:rPr lang="en-US" sz="1200" dirty="0">
                <a:latin typeface="Consolas" panose="020B0609020204030204" pitchFamily="49" charset="0"/>
              </a:rPr>
              <a:t>, Us] = heat( alpha, </a:t>
            </a:r>
            <a:r>
              <a:rPr lang="en-US" sz="1200" dirty="0" err="1">
                <a:latin typeface="Consolas" panose="020B0609020204030204" pitchFamily="49" charset="0"/>
              </a:rPr>
              <a:t>x_rng</a:t>
            </a:r>
            <a:r>
              <a:rPr lang="en-US" sz="1200" dirty="0">
                <a:latin typeface="Consolas" panose="020B0609020204030204" pitchFamily="49" charset="0"/>
              </a:rPr>
              <a:t>, </a:t>
            </a:r>
            <a:r>
              <a:rPr lang="en-US" sz="1200" dirty="0" err="1">
                <a:latin typeface="Consolas" panose="020B0609020204030204" pitchFamily="49" charset="0"/>
              </a:rPr>
              <a:t>t_rng</a:t>
            </a:r>
            <a:r>
              <a:rPr lang="en-US" sz="1200" dirty="0">
                <a:latin typeface="Consolas" panose="020B0609020204030204" pitchFamily="49" charset="0"/>
              </a:rPr>
              <a:t>, </a:t>
            </a:r>
            <a:r>
              <a:rPr lang="en-US" sz="1200" dirty="0" err="1">
                <a:latin typeface="Consolas" panose="020B0609020204030204" pitchFamily="49" charset="0"/>
              </a:rPr>
              <a:t>u_init</a:t>
            </a:r>
            <a:r>
              <a:rPr lang="en-US" sz="1200" dirty="0">
                <a:latin typeface="Consolas" panose="020B0609020204030204" pitchFamily="49" charset="0"/>
              </a:rPr>
              <a:t>, </a:t>
            </a:r>
            <a:r>
              <a:rPr lang="en-US" sz="1200" dirty="0" err="1">
                <a:latin typeface="Consolas" panose="020B0609020204030204" pitchFamily="49" charset="0"/>
              </a:rPr>
              <a:t>u_bndry</a:t>
            </a:r>
            <a:r>
              <a:rPr lang="en-US" sz="1200" dirty="0">
                <a:latin typeface="Consolas" panose="020B0609020204030204" pitchFamily="49" charset="0"/>
              </a:rPr>
              <a:t>, </a:t>
            </a:r>
            <a:r>
              <a:rPr lang="en-US" sz="1200" dirty="0" err="1">
                <a:latin typeface="Consolas" panose="020B0609020204030204" pitchFamily="49" charset="0"/>
              </a:rPr>
              <a:t>u_dirichlet</a:t>
            </a:r>
            <a:r>
              <a:rPr lang="en-US" sz="1200" dirty="0">
                <a:latin typeface="Consolas" panose="020B0609020204030204" pitchFamily="49" charset="0"/>
              </a:rPr>
              <a:t>, </a:t>
            </a:r>
            <a:r>
              <a:rPr lang="en-US" sz="1200" dirty="0" err="1">
                <a:latin typeface="Consolas" panose="020B0609020204030204" pitchFamily="49" charset="0"/>
              </a:rPr>
              <a:t>nx</a:t>
            </a:r>
            <a:r>
              <a:rPr lang="en-US" sz="1200" dirty="0">
                <a:latin typeface="Consolas" panose="020B0609020204030204" pitchFamily="49" charset="0"/>
              </a:rPr>
              <a:t> )</a:t>
            </a:r>
          </a:p>
          <a:p>
            <a:pPr marL="0" indent="0">
              <a:buNone/>
            </a:pPr>
            <a:r>
              <a:rPr lang="en-US" sz="1200" dirty="0">
                <a:latin typeface="Consolas" panose="020B0609020204030204" pitchFamily="49" charset="0"/>
              </a:rPr>
              <a:t>    h = (</a:t>
            </a:r>
            <a:r>
              <a:rPr lang="en-US" sz="1200" dirty="0" err="1">
                <a:latin typeface="Consolas" panose="020B0609020204030204" pitchFamily="49" charset="0"/>
              </a:rPr>
              <a:t>x_rng</a:t>
            </a:r>
            <a:r>
              <a:rPr lang="en-US" sz="1200" dirty="0">
                <a:latin typeface="Consolas" panose="020B0609020204030204" pitchFamily="49" charset="0"/>
              </a:rPr>
              <a:t>(2) - </a:t>
            </a:r>
            <a:r>
              <a:rPr lang="en-US" sz="1200" dirty="0" err="1">
                <a:latin typeface="Consolas" panose="020B0609020204030204" pitchFamily="49" charset="0"/>
              </a:rPr>
              <a:t>x_rng</a:t>
            </a:r>
            <a:r>
              <a:rPr lang="en-US" sz="1200" dirty="0">
                <a:latin typeface="Consolas" panose="020B0609020204030204" pitchFamily="49" charset="0"/>
              </a:rPr>
              <a:t>(1))/</a:t>
            </a:r>
            <a:r>
              <a:rPr lang="en-US" sz="1200" dirty="0" err="1">
                <a:latin typeface="Consolas" panose="020B0609020204030204" pitchFamily="49" charset="0"/>
              </a:rPr>
              <a:t>nx</a:t>
            </a:r>
            <a:r>
              <a:rPr lang="en-US" sz="1200" dirty="0">
                <a:latin typeface="Consolas" panose="020B0609020204030204" pitchFamily="49" charset="0"/>
              </a:rPr>
              <a:t>;</a:t>
            </a:r>
          </a:p>
          <a:p>
            <a:pPr marL="0" indent="0">
              <a:buNone/>
            </a:pPr>
            <a:r>
              <a:rPr lang="en-US" sz="1200" dirty="0">
                <a:latin typeface="Consolas" panose="020B0609020204030204" pitchFamily="49" charset="0"/>
              </a:rPr>
              <a:t>  </a:t>
            </a:r>
          </a:p>
          <a:p>
            <a:pPr marL="0" indent="0">
              <a:buNone/>
            </a:pPr>
            <a:r>
              <a:rPr lang="en-US" sz="1200" dirty="0">
                <a:latin typeface="Consolas" panose="020B0609020204030204" pitchFamily="49" charset="0"/>
              </a:rPr>
              <a:t>    </a:t>
            </a:r>
            <a:r>
              <a:rPr lang="en-US" sz="1200" dirty="0" err="1">
                <a:latin typeface="Consolas" panose="020B0609020204030204" pitchFamily="49" charset="0"/>
              </a:rPr>
              <a:t>nt</a:t>
            </a:r>
            <a:r>
              <a:rPr lang="en-US" sz="1200" dirty="0">
                <a:latin typeface="Consolas" panose="020B0609020204030204" pitchFamily="49" charset="0"/>
              </a:rPr>
              <a:t> = ceil( 4.0*alpha*(</a:t>
            </a:r>
            <a:r>
              <a:rPr lang="en-US" sz="1200" dirty="0" err="1">
                <a:latin typeface="Consolas" panose="020B0609020204030204" pitchFamily="49" charset="0"/>
              </a:rPr>
              <a:t>t_rng</a:t>
            </a:r>
            <a:r>
              <a:rPr lang="en-US" sz="1200" dirty="0">
                <a:latin typeface="Consolas" panose="020B0609020204030204" pitchFamily="49" charset="0"/>
              </a:rPr>
              <a:t>(2) - </a:t>
            </a:r>
            <a:r>
              <a:rPr lang="en-US" sz="1200" dirty="0" err="1">
                <a:latin typeface="Consolas" panose="020B0609020204030204" pitchFamily="49" charset="0"/>
              </a:rPr>
              <a:t>t_rng</a:t>
            </a:r>
            <a:r>
              <a:rPr lang="en-US" sz="1200" dirty="0">
                <a:latin typeface="Consolas" panose="020B0609020204030204" pitchFamily="49" charset="0"/>
              </a:rPr>
              <a:t>(1))/h^2 )</a:t>
            </a:r>
          </a:p>
          <a:p>
            <a:pPr marL="0" indent="0">
              <a:buNone/>
            </a:pPr>
            <a:r>
              <a:rPr lang="en-US" sz="1200" dirty="0">
                <a:latin typeface="Consolas" panose="020B0609020204030204" pitchFamily="49" charset="0"/>
              </a:rPr>
              <a:t>    dt = (</a:t>
            </a:r>
            <a:r>
              <a:rPr lang="en-US" sz="1200" dirty="0" err="1">
                <a:latin typeface="Consolas" panose="020B0609020204030204" pitchFamily="49" charset="0"/>
              </a:rPr>
              <a:t>t_rng</a:t>
            </a:r>
            <a:r>
              <a:rPr lang="en-US" sz="1200" dirty="0">
                <a:latin typeface="Consolas" panose="020B0609020204030204" pitchFamily="49" charset="0"/>
              </a:rPr>
              <a:t>(2) - </a:t>
            </a:r>
            <a:r>
              <a:rPr lang="en-US" sz="1200" dirty="0" err="1">
                <a:latin typeface="Consolas" panose="020B0609020204030204" pitchFamily="49" charset="0"/>
              </a:rPr>
              <a:t>t_rng</a:t>
            </a:r>
            <a:r>
              <a:rPr lang="en-US" sz="1200" dirty="0">
                <a:latin typeface="Consolas" panose="020B0609020204030204" pitchFamily="49" charset="0"/>
              </a:rPr>
              <a:t>(1))/</a:t>
            </a:r>
            <a:r>
              <a:rPr lang="en-US" sz="1200" dirty="0" err="1">
                <a:latin typeface="Consolas" panose="020B0609020204030204" pitchFamily="49" charset="0"/>
              </a:rPr>
              <a:t>nt</a:t>
            </a:r>
            <a:endParaRPr lang="en-US" sz="1200" dirty="0">
              <a:latin typeface="Consolas" panose="020B0609020204030204" pitchFamily="49" charset="0"/>
            </a:endParaRPr>
          </a:p>
          <a:p>
            <a:pPr marL="0" indent="0">
              <a:buNone/>
            </a:pPr>
            <a:r>
              <a:rPr lang="en-US" sz="1200" dirty="0">
                <a:latin typeface="Consolas" panose="020B0609020204030204" pitchFamily="49" charset="0"/>
              </a:rPr>
              <a:t>  </a:t>
            </a:r>
          </a:p>
          <a:p>
            <a:pPr marL="0" indent="0">
              <a:buNone/>
            </a:pPr>
            <a:r>
              <a:rPr lang="en-US" sz="1200" dirty="0">
                <a:latin typeface="Consolas" panose="020B0609020204030204" pitchFamily="49" charset="0"/>
              </a:rPr>
              <a:t>    </a:t>
            </a:r>
            <a:r>
              <a:rPr lang="en-US" sz="1200" dirty="0" err="1">
                <a:latin typeface="Consolas" panose="020B0609020204030204" pitchFamily="49" charset="0"/>
              </a:rPr>
              <a:t>xs</a:t>
            </a:r>
            <a:r>
              <a:rPr lang="en-US" sz="1200" dirty="0">
                <a:latin typeface="Consolas" panose="020B0609020204030204" pitchFamily="49" charset="0"/>
              </a:rPr>
              <a:t> = </a:t>
            </a:r>
            <a:r>
              <a:rPr lang="en-US" sz="1200" dirty="0" err="1">
                <a:latin typeface="Consolas" panose="020B0609020204030204" pitchFamily="49" charset="0"/>
              </a:rPr>
              <a:t>linspace</a:t>
            </a:r>
            <a:r>
              <a:rPr lang="en-US" sz="1200" dirty="0">
                <a:latin typeface="Consolas" panose="020B0609020204030204" pitchFamily="49" charset="0"/>
              </a:rPr>
              <a:t>( </a:t>
            </a:r>
            <a:r>
              <a:rPr lang="en-US" sz="1200" dirty="0" err="1">
                <a:latin typeface="Consolas" panose="020B0609020204030204" pitchFamily="49" charset="0"/>
              </a:rPr>
              <a:t>x_rng</a:t>
            </a:r>
            <a:r>
              <a:rPr lang="en-US" sz="1200" dirty="0">
                <a:latin typeface="Consolas" panose="020B0609020204030204" pitchFamily="49" charset="0"/>
              </a:rPr>
              <a:t>(1), </a:t>
            </a:r>
            <a:r>
              <a:rPr lang="en-US" sz="1200" dirty="0" err="1">
                <a:latin typeface="Consolas" panose="020B0609020204030204" pitchFamily="49" charset="0"/>
              </a:rPr>
              <a:t>x_rng</a:t>
            </a:r>
            <a:r>
              <a:rPr lang="en-US" sz="1200" dirty="0">
                <a:latin typeface="Consolas" panose="020B0609020204030204" pitchFamily="49" charset="0"/>
              </a:rPr>
              <a:t>(2), </a:t>
            </a:r>
            <a:r>
              <a:rPr lang="en-US" sz="1200" dirty="0" err="1">
                <a:latin typeface="Consolas" panose="020B0609020204030204" pitchFamily="49" charset="0"/>
              </a:rPr>
              <a:t>nx</a:t>
            </a:r>
            <a:r>
              <a:rPr lang="en-US" sz="1200" dirty="0">
                <a:latin typeface="Consolas" panose="020B0609020204030204" pitchFamily="49" charset="0"/>
              </a:rPr>
              <a:t> + 1 )';</a:t>
            </a:r>
          </a:p>
          <a:p>
            <a:pPr marL="0" indent="0">
              <a:buNone/>
            </a:pPr>
            <a:r>
              <a:rPr lang="en-US" sz="1200" dirty="0">
                <a:latin typeface="Consolas" panose="020B0609020204030204" pitchFamily="49" charset="0"/>
              </a:rPr>
              <a:t>    </a:t>
            </a:r>
            <a:r>
              <a:rPr lang="en-US" sz="1200" dirty="0" err="1">
                <a:latin typeface="Consolas" panose="020B0609020204030204" pitchFamily="49" charset="0"/>
              </a:rPr>
              <a:t>ts</a:t>
            </a:r>
            <a:r>
              <a:rPr lang="en-US" sz="1200" dirty="0">
                <a:latin typeface="Consolas" panose="020B0609020204030204" pitchFamily="49" charset="0"/>
              </a:rPr>
              <a:t> = </a:t>
            </a:r>
            <a:r>
              <a:rPr lang="en-US" sz="1200" dirty="0" err="1">
                <a:latin typeface="Consolas" panose="020B0609020204030204" pitchFamily="49" charset="0"/>
              </a:rPr>
              <a:t>linspace</a:t>
            </a:r>
            <a:r>
              <a:rPr lang="en-US" sz="1200" dirty="0">
                <a:latin typeface="Consolas" panose="020B0609020204030204" pitchFamily="49" charset="0"/>
              </a:rPr>
              <a:t>( </a:t>
            </a:r>
            <a:r>
              <a:rPr lang="en-US" sz="1200" dirty="0" err="1">
                <a:latin typeface="Consolas" panose="020B0609020204030204" pitchFamily="49" charset="0"/>
              </a:rPr>
              <a:t>t_rng</a:t>
            </a:r>
            <a:r>
              <a:rPr lang="en-US" sz="1200" dirty="0">
                <a:latin typeface="Consolas" panose="020B0609020204030204" pitchFamily="49" charset="0"/>
              </a:rPr>
              <a:t>(1), </a:t>
            </a:r>
            <a:r>
              <a:rPr lang="en-US" sz="1200" dirty="0" err="1">
                <a:latin typeface="Consolas" panose="020B0609020204030204" pitchFamily="49" charset="0"/>
              </a:rPr>
              <a:t>t_rng</a:t>
            </a:r>
            <a:r>
              <a:rPr lang="en-US" sz="1200" dirty="0">
                <a:latin typeface="Consolas" panose="020B0609020204030204" pitchFamily="49" charset="0"/>
              </a:rPr>
              <a:t>(2), </a:t>
            </a:r>
            <a:r>
              <a:rPr lang="en-US" sz="1200" dirty="0" err="1">
                <a:latin typeface="Consolas" panose="020B0609020204030204" pitchFamily="49" charset="0"/>
              </a:rPr>
              <a:t>nt</a:t>
            </a:r>
            <a:r>
              <a:rPr lang="en-US" sz="1200" dirty="0">
                <a:latin typeface="Consolas" panose="020B0609020204030204" pitchFamily="49" charset="0"/>
              </a:rPr>
              <a:t> + 1 );</a:t>
            </a:r>
          </a:p>
          <a:p>
            <a:pPr marL="0" indent="0">
              <a:buNone/>
            </a:pPr>
            <a:r>
              <a:rPr lang="en-US" sz="1200" dirty="0">
                <a:latin typeface="Consolas" panose="020B0609020204030204" pitchFamily="49" charset="0"/>
              </a:rPr>
              <a:t>  </a:t>
            </a:r>
          </a:p>
          <a:p>
            <a:pPr marL="0" indent="0">
              <a:buNone/>
            </a:pPr>
            <a:r>
              <a:rPr lang="en-US" sz="1200" dirty="0">
                <a:latin typeface="Consolas" panose="020B0609020204030204" pitchFamily="49" charset="0"/>
              </a:rPr>
              <a:t>    Us = zeros( </a:t>
            </a:r>
            <a:r>
              <a:rPr lang="en-US" sz="1200" dirty="0" err="1">
                <a:latin typeface="Consolas" panose="020B0609020204030204" pitchFamily="49" charset="0"/>
              </a:rPr>
              <a:t>nx</a:t>
            </a:r>
            <a:r>
              <a:rPr lang="en-US" sz="1200" dirty="0">
                <a:latin typeface="Consolas" panose="020B0609020204030204" pitchFamily="49" charset="0"/>
              </a:rPr>
              <a:t> + 1, </a:t>
            </a:r>
            <a:r>
              <a:rPr lang="en-US" sz="1200" dirty="0" err="1">
                <a:latin typeface="Consolas" panose="020B0609020204030204" pitchFamily="49" charset="0"/>
              </a:rPr>
              <a:t>nt</a:t>
            </a:r>
            <a:r>
              <a:rPr lang="en-US" sz="1200" dirty="0">
                <a:latin typeface="Consolas" panose="020B0609020204030204" pitchFamily="49" charset="0"/>
              </a:rPr>
              <a:t> + 1 );</a:t>
            </a:r>
          </a:p>
          <a:p>
            <a:pPr marL="0" indent="0">
              <a:buNone/>
            </a:pPr>
            <a:r>
              <a:rPr lang="en-US" sz="1200" dirty="0">
                <a:latin typeface="Consolas" panose="020B0609020204030204" pitchFamily="49" charset="0"/>
              </a:rPr>
              <a:t>  </a:t>
            </a:r>
          </a:p>
          <a:p>
            <a:pPr marL="0" indent="0">
              <a:buNone/>
            </a:pPr>
            <a:r>
              <a:rPr lang="en-US" sz="1200" dirty="0">
                <a:latin typeface="Consolas" panose="020B0609020204030204" pitchFamily="49" charset="0"/>
              </a:rPr>
              <a:t>    </a:t>
            </a:r>
            <a:r>
              <a:rPr lang="en-US" sz="1200" dirty="0">
                <a:solidFill>
                  <a:srgbClr val="00B0F0"/>
                </a:solidFill>
                <a:latin typeface="Consolas" panose="020B0609020204030204" pitchFamily="49" charset="0"/>
              </a:rPr>
              <a:t>Us(2:nx, 1) = </a:t>
            </a:r>
            <a:r>
              <a:rPr lang="en-US" sz="1200" dirty="0" err="1">
                <a:solidFill>
                  <a:srgbClr val="00B0F0"/>
                </a:solidFill>
                <a:latin typeface="Consolas" panose="020B0609020204030204" pitchFamily="49" charset="0"/>
              </a:rPr>
              <a:t>u_init</a:t>
            </a:r>
            <a:r>
              <a:rPr lang="en-US" sz="1200" dirty="0">
                <a:solidFill>
                  <a:srgbClr val="00B0F0"/>
                </a:solidFill>
                <a:latin typeface="Consolas" panose="020B0609020204030204" pitchFamily="49" charset="0"/>
              </a:rPr>
              <a:t>( </a:t>
            </a:r>
            <a:r>
              <a:rPr lang="en-US" sz="1200" dirty="0" err="1">
                <a:solidFill>
                  <a:srgbClr val="00B0F0"/>
                </a:solidFill>
                <a:latin typeface="Consolas" panose="020B0609020204030204" pitchFamily="49" charset="0"/>
              </a:rPr>
              <a:t>xs</a:t>
            </a:r>
            <a:r>
              <a:rPr lang="en-US" sz="1200" dirty="0">
                <a:solidFill>
                  <a:srgbClr val="00B0F0"/>
                </a:solidFill>
                <a:latin typeface="Consolas" panose="020B0609020204030204" pitchFamily="49" charset="0"/>
              </a:rPr>
              <a:t>(2:nx) );</a:t>
            </a:r>
            <a:endParaRPr lang="en-US" sz="1200" dirty="0">
              <a:latin typeface="Consolas" panose="020B0609020204030204" pitchFamily="49" charset="0"/>
            </a:endParaRPr>
          </a:p>
          <a:p>
            <a:pPr marL="0" indent="0">
              <a:buNone/>
            </a:pPr>
            <a:r>
              <a:rPr lang="en-US" sz="1200" dirty="0">
                <a:latin typeface="Consolas" panose="020B0609020204030204" pitchFamily="49" charset="0"/>
              </a:rPr>
              <a:t>    Us([1, nx+1], 1) = </a:t>
            </a:r>
            <a:r>
              <a:rPr lang="en-US" sz="1200" dirty="0" err="1">
                <a:latin typeface="Consolas" panose="020B0609020204030204" pitchFamily="49" charset="0"/>
              </a:rPr>
              <a:t>u_bndry</a:t>
            </a:r>
            <a:r>
              <a:rPr lang="en-US" sz="1200" dirty="0">
                <a:latin typeface="Consolas" panose="020B0609020204030204" pitchFamily="49" charset="0"/>
              </a:rPr>
              <a:t>( </a:t>
            </a:r>
            <a:r>
              <a:rPr lang="en-US" sz="1200" dirty="0" err="1">
                <a:latin typeface="Consolas" panose="020B0609020204030204" pitchFamily="49" charset="0"/>
              </a:rPr>
              <a:t>ts</a:t>
            </a:r>
            <a:r>
              <a:rPr lang="en-US" sz="1200" dirty="0">
                <a:latin typeface="Consolas" panose="020B0609020204030204" pitchFamily="49" charset="0"/>
              </a:rPr>
              <a:t>(1) );</a:t>
            </a:r>
          </a:p>
          <a:p>
            <a:pPr marL="0" indent="0">
              <a:buNone/>
            </a:pPr>
            <a:r>
              <a:rPr lang="en-US" sz="1200" dirty="0">
                <a:latin typeface="Consolas" panose="020B0609020204030204" pitchFamily="49" charset="0"/>
              </a:rPr>
              <a:t>  </a:t>
            </a:r>
          </a:p>
          <a:p>
            <a:pPr marL="0" indent="0">
              <a:buNone/>
            </a:pPr>
            <a:r>
              <a:rPr lang="en-US" sz="1200" dirty="0">
                <a:latin typeface="Consolas" panose="020B0609020204030204" pitchFamily="49" charset="0"/>
              </a:rPr>
              <a:t>    for ell = 1:nt</a:t>
            </a:r>
          </a:p>
          <a:p>
            <a:pPr marL="0" indent="0">
              <a:buNone/>
            </a:pPr>
            <a:r>
              <a:rPr lang="en-US" sz="1200" dirty="0">
                <a:solidFill>
                  <a:srgbClr val="00B0F0"/>
                </a:solidFill>
                <a:latin typeface="Consolas" panose="020B0609020204030204" pitchFamily="49" charset="0"/>
              </a:rPr>
              <a:t>        Us(2:nx, ell + 1) = Us(2:nx, ell) + alpha*dt*diff( Us(:, ell), 2 )/h^2;</a:t>
            </a:r>
          </a:p>
          <a:p>
            <a:pPr marL="0" indent="0">
              <a:buNone/>
            </a:pPr>
            <a:endParaRPr lang="en-US" sz="1200" dirty="0">
              <a:latin typeface="Consolas" panose="020B0609020204030204" pitchFamily="49" charset="0"/>
            </a:endParaRPr>
          </a:p>
          <a:p>
            <a:pPr marL="0" indent="0">
              <a:buNone/>
            </a:pPr>
            <a:r>
              <a:rPr lang="en-US" sz="1200" dirty="0">
                <a:latin typeface="Consolas" panose="020B0609020204030204" pitchFamily="49" charset="0"/>
              </a:rPr>
              <a:t>        Us([1, nx+1], ell+1) = </a:t>
            </a:r>
            <a:r>
              <a:rPr lang="en-US" sz="1200" dirty="0" err="1">
                <a:latin typeface="Consolas" panose="020B0609020204030204" pitchFamily="49" charset="0"/>
              </a:rPr>
              <a:t>u_bndry</a:t>
            </a:r>
            <a:r>
              <a:rPr lang="en-US" sz="1200" dirty="0">
                <a:latin typeface="Consolas" panose="020B0609020204030204" pitchFamily="49" charset="0"/>
              </a:rPr>
              <a:t>( </a:t>
            </a:r>
            <a:r>
              <a:rPr lang="en-US" sz="1200" dirty="0" err="1">
                <a:latin typeface="Consolas" panose="020B0609020204030204" pitchFamily="49" charset="0"/>
              </a:rPr>
              <a:t>ts</a:t>
            </a:r>
            <a:r>
              <a:rPr lang="en-US" sz="1200" dirty="0">
                <a:latin typeface="Consolas" panose="020B0609020204030204" pitchFamily="49" charset="0"/>
              </a:rPr>
              <a:t>(ell+1) );</a:t>
            </a:r>
          </a:p>
          <a:p>
            <a:pPr marL="0" indent="0">
              <a:buNone/>
            </a:pPr>
            <a:r>
              <a:rPr lang="en-US" sz="1200" dirty="0">
                <a:latin typeface="Consolas" panose="020B0609020204030204" pitchFamily="49" charset="0"/>
              </a:rPr>
              <a:t>    end</a:t>
            </a:r>
          </a:p>
          <a:p>
            <a:pPr marL="0" indent="0">
              <a:buNone/>
            </a:pPr>
            <a:r>
              <a:rPr lang="en-US" sz="1200" dirty="0">
                <a:latin typeface="Consolas" panose="020B0609020204030204" pitchFamily="49" charset="0"/>
              </a:rPr>
              <a:t>end</a:t>
            </a:r>
          </a:p>
        </p:txBody>
      </p:sp>
      <p:sp>
        <p:nvSpPr>
          <p:cNvPr id="4" name="Footer Placeholder 3">
            <a:extLst>
              <a:ext uri="{FF2B5EF4-FFF2-40B4-BE49-F238E27FC236}">
                <a16:creationId xmlns:a16="http://schemas.microsoft.com/office/drawing/2014/main" id="{9722013A-E4D1-4E40-B6A9-B575D818D721}"/>
              </a:ext>
            </a:extLst>
          </p:cNvPr>
          <p:cNvSpPr>
            <a:spLocks noGrp="1"/>
          </p:cNvSpPr>
          <p:nvPr>
            <p:ph type="ftr" sz="quarter" idx="11"/>
          </p:nvPr>
        </p:nvSpPr>
        <p:spPr/>
        <p:txBody>
          <a:bodyPr/>
          <a:lstStyle/>
          <a:p>
            <a:r>
              <a:rPr lang="en-US"/>
              <a:t>The heat equation</a:t>
            </a:r>
            <a:endParaRPr lang="en-CA" dirty="0"/>
          </a:p>
        </p:txBody>
      </p:sp>
      <p:sp>
        <p:nvSpPr>
          <p:cNvPr id="5" name="Slide Number Placeholder 4">
            <a:extLst>
              <a:ext uri="{FF2B5EF4-FFF2-40B4-BE49-F238E27FC236}">
                <a16:creationId xmlns:a16="http://schemas.microsoft.com/office/drawing/2014/main" id="{28A4F80D-23BC-4C10-9A55-18683C82FACA}"/>
              </a:ext>
            </a:extLst>
          </p:cNvPr>
          <p:cNvSpPr>
            <a:spLocks noGrp="1"/>
          </p:cNvSpPr>
          <p:nvPr>
            <p:ph type="sldNum" sz="quarter" idx="12"/>
          </p:nvPr>
        </p:nvSpPr>
        <p:spPr/>
        <p:txBody>
          <a:bodyPr/>
          <a:lstStyle/>
          <a:p>
            <a:fld id="{42EF6DC8-DA9C-4533-8A40-BB00A2545AF8}" type="slidenum">
              <a:rPr lang="en-CA" smtClean="0"/>
              <a:pPr/>
              <a:t>26</a:t>
            </a:fld>
            <a:endParaRPr lang="en-CA"/>
          </a:p>
        </p:txBody>
      </p:sp>
      <p:sp>
        <p:nvSpPr>
          <p:cNvPr id="13" name="Rectangle: Rounded Corners 12">
            <a:extLst>
              <a:ext uri="{FF2B5EF4-FFF2-40B4-BE49-F238E27FC236}">
                <a16:creationId xmlns:a16="http://schemas.microsoft.com/office/drawing/2014/main" id="{E27BD7D2-2574-4497-8EAB-90A6F2477F25}"/>
              </a:ext>
            </a:extLst>
          </p:cNvPr>
          <p:cNvSpPr/>
          <p:nvPr/>
        </p:nvSpPr>
        <p:spPr>
          <a:xfrm>
            <a:off x="824867" y="4268893"/>
            <a:ext cx="3171701" cy="289481"/>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Rounded Corners 19">
            <a:extLst>
              <a:ext uri="{FF2B5EF4-FFF2-40B4-BE49-F238E27FC236}">
                <a16:creationId xmlns:a16="http://schemas.microsoft.com/office/drawing/2014/main" id="{80B9AF1E-77EE-40F8-9580-C607C658C4E1}"/>
              </a:ext>
            </a:extLst>
          </p:cNvPr>
          <p:cNvSpPr/>
          <p:nvPr/>
        </p:nvSpPr>
        <p:spPr>
          <a:xfrm>
            <a:off x="1123707" y="5369935"/>
            <a:ext cx="3866589" cy="289481"/>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Rounded Corners 20">
            <a:extLst>
              <a:ext uri="{FF2B5EF4-FFF2-40B4-BE49-F238E27FC236}">
                <a16:creationId xmlns:a16="http://schemas.microsoft.com/office/drawing/2014/main" id="{DD71EDD1-74D9-493D-B6C8-4F3DB5DEA4F3}"/>
              </a:ext>
            </a:extLst>
          </p:cNvPr>
          <p:cNvSpPr/>
          <p:nvPr/>
        </p:nvSpPr>
        <p:spPr>
          <a:xfrm>
            <a:off x="6203327" y="1625506"/>
            <a:ext cx="1052451" cy="289481"/>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Audio 7">
            <a:hlinkClick r:id="" action="ppaction://media"/>
            <a:extLst>
              <a:ext uri="{FF2B5EF4-FFF2-40B4-BE49-F238E27FC236}">
                <a16:creationId xmlns:a16="http://schemas.microsoft.com/office/drawing/2014/main" id="{9311254C-9DC8-4456-84E0-2E468773933C}"/>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2022232181"/>
      </p:ext>
    </p:extLst>
  </p:cSld>
  <p:clrMapOvr>
    <a:masterClrMapping/>
  </p:clrMapOvr>
  <mc:AlternateContent xmlns:mc="http://schemas.openxmlformats.org/markup-compatibility/2006" xmlns:p14="http://schemas.microsoft.com/office/powerpoint/2010/main">
    <mc:Choice Requires="p14">
      <p:transition spd="slow" p14:dur="2000" advTm="89889"/>
    </mc:Choice>
    <mc:Fallback xmlns="">
      <p:transition spd="slow" advTm="898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8"/>
                </p:tgtEl>
              </p:cMediaNode>
            </p:audio>
          </p:childTnLst>
        </p:cTn>
      </p:par>
    </p:tnLst>
    <p:bldLst>
      <p:bldP spid="13" grpId="0" animBg="1"/>
      <p:bldP spid="20" grpId="0" animBg="1"/>
      <p:bldP spid="21"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803E4-2CD8-4DFB-81CA-C73B71BDB692}"/>
              </a:ext>
            </a:extLst>
          </p:cNvPr>
          <p:cNvSpPr>
            <a:spLocks noGrp="1"/>
          </p:cNvSpPr>
          <p:nvPr>
            <p:ph type="title"/>
          </p:nvPr>
        </p:nvSpPr>
        <p:spPr/>
        <p:txBody>
          <a:bodyPr/>
          <a:lstStyle/>
          <a:p>
            <a:r>
              <a:rPr lang="en-US" dirty="0"/>
              <a:t>Implementation</a:t>
            </a:r>
          </a:p>
        </p:txBody>
      </p:sp>
      <p:sp>
        <p:nvSpPr>
          <p:cNvPr id="3" name="Content Placeholder 2">
            <a:extLst>
              <a:ext uri="{FF2B5EF4-FFF2-40B4-BE49-F238E27FC236}">
                <a16:creationId xmlns:a16="http://schemas.microsoft.com/office/drawing/2014/main" id="{046DFC4D-CE2B-46F4-B9B8-F7FAE7CC418B}"/>
              </a:ext>
            </a:extLst>
          </p:cNvPr>
          <p:cNvSpPr>
            <a:spLocks noGrp="1"/>
          </p:cNvSpPr>
          <p:nvPr>
            <p:ph idx="1"/>
          </p:nvPr>
        </p:nvSpPr>
        <p:spPr>
          <a:xfrm>
            <a:off x="457200" y="1605312"/>
            <a:ext cx="8534400" cy="4525963"/>
          </a:xfrm>
        </p:spPr>
        <p:txBody>
          <a:bodyPr>
            <a:noAutofit/>
          </a:bodyPr>
          <a:lstStyle/>
          <a:p>
            <a:pPr marL="0" indent="0">
              <a:buNone/>
            </a:pPr>
            <a:r>
              <a:rPr lang="en-US" sz="1200" dirty="0">
                <a:latin typeface="Consolas" panose="020B0609020204030204" pitchFamily="49" charset="0"/>
              </a:rPr>
              <a:t>function [</a:t>
            </a:r>
            <a:r>
              <a:rPr lang="en-US" sz="1200" dirty="0" err="1">
                <a:latin typeface="Consolas" panose="020B0609020204030204" pitchFamily="49" charset="0"/>
              </a:rPr>
              <a:t>xs</a:t>
            </a:r>
            <a:r>
              <a:rPr lang="en-US" sz="1200" dirty="0">
                <a:latin typeface="Consolas" panose="020B0609020204030204" pitchFamily="49" charset="0"/>
              </a:rPr>
              <a:t>, </a:t>
            </a:r>
            <a:r>
              <a:rPr lang="en-US" sz="1200" dirty="0" err="1">
                <a:latin typeface="Consolas" panose="020B0609020204030204" pitchFamily="49" charset="0"/>
              </a:rPr>
              <a:t>ts</a:t>
            </a:r>
            <a:r>
              <a:rPr lang="en-US" sz="1200" dirty="0">
                <a:latin typeface="Consolas" panose="020B0609020204030204" pitchFamily="49" charset="0"/>
              </a:rPr>
              <a:t>, Us] = heat( alpha, </a:t>
            </a:r>
            <a:r>
              <a:rPr lang="en-US" sz="1200" dirty="0" err="1">
                <a:latin typeface="Consolas" panose="020B0609020204030204" pitchFamily="49" charset="0"/>
              </a:rPr>
              <a:t>x_rng</a:t>
            </a:r>
            <a:r>
              <a:rPr lang="en-US" sz="1200" dirty="0">
                <a:latin typeface="Consolas" panose="020B0609020204030204" pitchFamily="49" charset="0"/>
              </a:rPr>
              <a:t>, </a:t>
            </a:r>
            <a:r>
              <a:rPr lang="en-US" sz="1200" dirty="0" err="1">
                <a:latin typeface="Consolas" panose="020B0609020204030204" pitchFamily="49" charset="0"/>
              </a:rPr>
              <a:t>t_rng</a:t>
            </a:r>
            <a:r>
              <a:rPr lang="en-US" sz="1200" dirty="0">
                <a:latin typeface="Consolas" panose="020B0609020204030204" pitchFamily="49" charset="0"/>
              </a:rPr>
              <a:t>, </a:t>
            </a:r>
            <a:r>
              <a:rPr lang="en-US" sz="1200" dirty="0" err="1">
                <a:latin typeface="Consolas" panose="020B0609020204030204" pitchFamily="49" charset="0"/>
              </a:rPr>
              <a:t>u_init</a:t>
            </a:r>
            <a:r>
              <a:rPr lang="en-US" sz="1200" dirty="0">
                <a:latin typeface="Consolas" panose="020B0609020204030204" pitchFamily="49" charset="0"/>
              </a:rPr>
              <a:t>, </a:t>
            </a:r>
            <a:r>
              <a:rPr lang="en-US" sz="1200" dirty="0" err="1">
                <a:latin typeface="Consolas" panose="020B0609020204030204" pitchFamily="49" charset="0"/>
              </a:rPr>
              <a:t>u_bndry</a:t>
            </a:r>
            <a:r>
              <a:rPr lang="en-US" sz="1200" dirty="0">
                <a:latin typeface="Consolas" panose="020B0609020204030204" pitchFamily="49" charset="0"/>
              </a:rPr>
              <a:t>, </a:t>
            </a:r>
            <a:r>
              <a:rPr lang="en-US" sz="1200" dirty="0" err="1">
                <a:latin typeface="Consolas" panose="020B0609020204030204" pitchFamily="49" charset="0"/>
              </a:rPr>
              <a:t>u_dirichlet</a:t>
            </a:r>
            <a:r>
              <a:rPr lang="en-US" sz="1200" dirty="0">
                <a:latin typeface="Consolas" panose="020B0609020204030204" pitchFamily="49" charset="0"/>
              </a:rPr>
              <a:t>, </a:t>
            </a:r>
            <a:r>
              <a:rPr lang="en-US" sz="1200" dirty="0" err="1">
                <a:latin typeface="Consolas" panose="020B0609020204030204" pitchFamily="49" charset="0"/>
              </a:rPr>
              <a:t>nx</a:t>
            </a:r>
            <a:r>
              <a:rPr lang="en-US" sz="1200" dirty="0">
                <a:latin typeface="Consolas" panose="020B0609020204030204" pitchFamily="49" charset="0"/>
              </a:rPr>
              <a:t> )</a:t>
            </a:r>
          </a:p>
          <a:p>
            <a:pPr marL="0" indent="0">
              <a:buNone/>
            </a:pPr>
            <a:r>
              <a:rPr lang="en-US" sz="1200" dirty="0">
                <a:latin typeface="Consolas" panose="020B0609020204030204" pitchFamily="49" charset="0"/>
              </a:rPr>
              <a:t>    # Initialization...</a:t>
            </a:r>
          </a:p>
          <a:p>
            <a:pPr marL="0" indent="0">
              <a:buNone/>
            </a:pPr>
            <a:endParaRPr lang="en-US" sz="1200" dirty="0">
              <a:latin typeface="Consolas" panose="020B0609020204030204" pitchFamily="49" charset="0"/>
            </a:endParaRPr>
          </a:p>
          <a:p>
            <a:pPr marL="0" indent="0">
              <a:buNone/>
            </a:pPr>
            <a:r>
              <a:rPr lang="en-US" sz="1200" dirty="0">
                <a:latin typeface="Consolas" panose="020B0609020204030204" pitchFamily="49" charset="0"/>
              </a:rPr>
              <a:t>    </a:t>
            </a:r>
            <a:r>
              <a:rPr lang="en-US" sz="1200" dirty="0" err="1">
                <a:latin typeface="Consolas" panose="020B0609020204030204" pitchFamily="49" charset="0"/>
              </a:rPr>
              <a:t>dirichlet</a:t>
            </a:r>
            <a:r>
              <a:rPr lang="en-US" sz="1200" dirty="0">
                <a:latin typeface="Consolas" panose="020B0609020204030204" pitchFamily="49" charset="0"/>
              </a:rPr>
              <a:t> = </a:t>
            </a:r>
            <a:r>
              <a:rPr lang="en-US" sz="1200" dirty="0" err="1">
                <a:latin typeface="Consolas" panose="020B0609020204030204" pitchFamily="49" charset="0"/>
              </a:rPr>
              <a:t>u_dirichlet</a:t>
            </a:r>
            <a:r>
              <a:rPr lang="en-US" sz="1200" dirty="0">
                <a:latin typeface="Consolas" panose="020B0609020204030204" pitchFamily="49" charset="0"/>
              </a:rPr>
              <a:t>( </a:t>
            </a:r>
            <a:r>
              <a:rPr lang="en-US" sz="1200" dirty="0" err="1">
                <a:latin typeface="Consolas" panose="020B0609020204030204" pitchFamily="49" charset="0"/>
              </a:rPr>
              <a:t>ts</a:t>
            </a:r>
            <a:r>
              <a:rPr lang="en-US" sz="1200" dirty="0">
                <a:latin typeface="Consolas" panose="020B0609020204030204" pitchFamily="49" charset="0"/>
              </a:rPr>
              <a:t>(1) );</a:t>
            </a:r>
          </a:p>
          <a:p>
            <a:pPr marL="0" indent="0">
              <a:buNone/>
            </a:pPr>
            <a:r>
              <a:rPr lang="en-US" sz="1200" dirty="0">
                <a:latin typeface="Consolas" panose="020B0609020204030204" pitchFamily="49" charset="0"/>
              </a:rPr>
              <a:t>    boundary  =     </a:t>
            </a:r>
            <a:r>
              <a:rPr lang="en-US" sz="1200" dirty="0" err="1">
                <a:latin typeface="Consolas" panose="020B0609020204030204" pitchFamily="49" charset="0"/>
              </a:rPr>
              <a:t>u_bndry</a:t>
            </a:r>
            <a:r>
              <a:rPr lang="en-US" sz="1200" dirty="0">
                <a:latin typeface="Consolas" panose="020B0609020204030204" pitchFamily="49" charset="0"/>
              </a:rPr>
              <a:t>( </a:t>
            </a:r>
            <a:r>
              <a:rPr lang="en-US" sz="1200" dirty="0" err="1">
                <a:latin typeface="Consolas" panose="020B0609020204030204" pitchFamily="49" charset="0"/>
              </a:rPr>
              <a:t>ts</a:t>
            </a:r>
            <a:r>
              <a:rPr lang="en-US" sz="1200" dirty="0">
                <a:latin typeface="Consolas" panose="020B0609020204030204" pitchFamily="49" charset="0"/>
              </a:rPr>
              <a:t>(1) );</a:t>
            </a:r>
          </a:p>
          <a:p>
            <a:pPr marL="0" indent="0">
              <a:buNone/>
            </a:pPr>
            <a:r>
              <a:rPr lang="en-US" sz="1200" dirty="0">
                <a:latin typeface="Consolas" panose="020B0609020204030204" pitchFamily="49" charset="0"/>
              </a:rPr>
              <a:t>  </a:t>
            </a:r>
          </a:p>
          <a:p>
            <a:pPr marL="0" indent="0">
              <a:buNone/>
            </a:pPr>
            <a:r>
              <a:rPr lang="en-US" sz="1200" dirty="0">
                <a:latin typeface="Consolas" panose="020B0609020204030204" pitchFamily="49" charset="0"/>
              </a:rPr>
              <a:t>    if </a:t>
            </a:r>
            <a:r>
              <a:rPr lang="en-US" sz="1200" dirty="0" err="1">
                <a:latin typeface="Consolas" panose="020B0609020204030204" pitchFamily="49" charset="0"/>
              </a:rPr>
              <a:t>dirichlet</a:t>
            </a:r>
            <a:r>
              <a:rPr lang="en-US" sz="1200" dirty="0">
                <a:latin typeface="Consolas" panose="020B0609020204030204" pitchFamily="49" charset="0"/>
              </a:rPr>
              <a:t>(1)</a:t>
            </a:r>
          </a:p>
          <a:p>
            <a:pPr marL="0" indent="0">
              <a:buNone/>
            </a:pPr>
            <a:r>
              <a:rPr lang="en-US" sz="1200" dirty="0">
                <a:latin typeface="Consolas" panose="020B0609020204030204" pitchFamily="49" charset="0"/>
              </a:rPr>
              <a:t>        Us(1, 1) = boundary(1);</a:t>
            </a:r>
          </a:p>
          <a:p>
            <a:pPr marL="0" indent="0">
              <a:buNone/>
            </a:pPr>
            <a:r>
              <a:rPr lang="en-US" sz="1200" dirty="0">
                <a:latin typeface="Consolas" panose="020B0609020204030204" pitchFamily="49" charset="0"/>
              </a:rPr>
              <a:t>    else</a:t>
            </a:r>
          </a:p>
          <a:p>
            <a:pPr marL="0" indent="0">
              <a:buNone/>
            </a:pPr>
            <a:r>
              <a:rPr lang="en-US" sz="1200" dirty="0">
                <a:latin typeface="Consolas" panose="020B0609020204030204" pitchFamily="49" charset="0"/>
              </a:rPr>
              <a:t>        Us(1, 1) = -2.0/3.0*boundary(1)*h + 4.0/3.0*Us(2, 1) - 1.0/3.0*Us(3, 1);</a:t>
            </a:r>
          </a:p>
          <a:p>
            <a:pPr marL="0" indent="0">
              <a:buNone/>
            </a:pPr>
            <a:r>
              <a:rPr lang="en-US" sz="1200" dirty="0">
                <a:latin typeface="Consolas" panose="020B0609020204030204" pitchFamily="49" charset="0"/>
              </a:rPr>
              <a:t>    end</a:t>
            </a:r>
          </a:p>
          <a:p>
            <a:pPr marL="0" indent="0">
              <a:buNone/>
            </a:pPr>
            <a:r>
              <a:rPr lang="en-US" sz="1200" dirty="0">
                <a:latin typeface="Consolas" panose="020B0609020204030204" pitchFamily="49" charset="0"/>
              </a:rPr>
              <a:t> </a:t>
            </a:r>
          </a:p>
          <a:p>
            <a:pPr marL="0" indent="0">
              <a:buNone/>
            </a:pPr>
            <a:r>
              <a:rPr lang="en-US" sz="1200" dirty="0">
                <a:latin typeface="Consolas" panose="020B0609020204030204" pitchFamily="49" charset="0"/>
              </a:rPr>
              <a:t>    if </a:t>
            </a:r>
            <a:r>
              <a:rPr lang="en-US" sz="1200" dirty="0" err="1">
                <a:latin typeface="Consolas" panose="020B0609020204030204" pitchFamily="49" charset="0"/>
              </a:rPr>
              <a:t>dirichlet</a:t>
            </a:r>
            <a:r>
              <a:rPr lang="en-US" sz="1200" dirty="0">
                <a:latin typeface="Consolas" panose="020B0609020204030204" pitchFamily="49" charset="0"/>
              </a:rPr>
              <a:t>(2)</a:t>
            </a:r>
          </a:p>
          <a:p>
            <a:pPr marL="0" indent="0">
              <a:buNone/>
            </a:pPr>
            <a:r>
              <a:rPr lang="en-US" sz="1200" dirty="0">
                <a:latin typeface="Consolas" panose="020B0609020204030204" pitchFamily="49" charset="0"/>
              </a:rPr>
              <a:t>        Us(nx+1, 1) = boundary(2);</a:t>
            </a:r>
          </a:p>
          <a:p>
            <a:pPr marL="0" indent="0">
              <a:buNone/>
            </a:pPr>
            <a:r>
              <a:rPr lang="en-US" sz="1200" dirty="0">
                <a:latin typeface="Consolas" panose="020B0609020204030204" pitchFamily="49" charset="0"/>
              </a:rPr>
              <a:t>    else</a:t>
            </a:r>
          </a:p>
          <a:p>
            <a:pPr marL="0" indent="0">
              <a:buNone/>
            </a:pPr>
            <a:r>
              <a:rPr lang="en-US" sz="1200" dirty="0">
                <a:latin typeface="Consolas" panose="020B0609020204030204" pitchFamily="49" charset="0"/>
              </a:rPr>
              <a:t>        Us(nx+1, 1) = 2.0/3.0*boundary(2)*h + 4.0/3.0*Us(</a:t>
            </a:r>
            <a:r>
              <a:rPr lang="en-US" sz="1200" dirty="0" err="1">
                <a:latin typeface="Consolas" panose="020B0609020204030204" pitchFamily="49" charset="0"/>
              </a:rPr>
              <a:t>nx</a:t>
            </a:r>
            <a:r>
              <a:rPr lang="en-US" sz="1200" dirty="0">
                <a:latin typeface="Consolas" panose="020B0609020204030204" pitchFamily="49" charset="0"/>
              </a:rPr>
              <a:t>, 1) - 1.0/3.0*Us(nx-1, 1);</a:t>
            </a:r>
          </a:p>
          <a:p>
            <a:pPr marL="0" indent="0">
              <a:buNone/>
            </a:pPr>
            <a:r>
              <a:rPr lang="en-US" sz="1200" dirty="0">
                <a:latin typeface="Consolas" panose="020B0609020204030204" pitchFamily="49" charset="0"/>
              </a:rPr>
              <a:t>    end</a:t>
            </a:r>
          </a:p>
          <a:p>
            <a:pPr marL="0" indent="0">
              <a:buNone/>
            </a:pPr>
            <a:endParaRPr lang="en-US" sz="1200" dirty="0">
              <a:latin typeface="Consolas" panose="020B0609020204030204" pitchFamily="49" charset="0"/>
            </a:endParaRPr>
          </a:p>
          <a:p>
            <a:pPr marL="0" indent="0">
              <a:buNone/>
            </a:pPr>
            <a:r>
              <a:rPr lang="en-US" sz="1200" dirty="0">
                <a:latin typeface="Consolas" panose="020B0609020204030204" pitchFamily="49" charset="0"/>
              </a:rPr>
              <a:t>    # Populate the balance of the matrix 'Us'</a:t>
            </a:r>
          </a:p>
          <a:p>
            <a:pPr marL="0" indent="0">
              <a:buNone/>
            </a:pPr>
            <a:r>
              <a:rPr lang="en-US" sz="1200" dirty="0">
                <a:latin typeface="Consolas" panose="020B0609020204030204" pitchFamily="49" charset="0"/>
              </a:rPr>
              <a:t>end</a:t>
            </a:r>
          </a:p>
        </p:txBody>
      </p:sp>
      <p:sp>
        <p:nvSpPr>
          <p:cNvPr id="4" name="Footer Placeholder 3">
            <a:extLst>
              <a:ext uri="{FF2B5EF4-FFF2-40B4-BE49-F238E27FC236}">
                <a16:creationId xmlns:a16="http://schemas.microsoft.com/office/drawing/2014/main" id="{9722013A-E4D1-4E40-B6A9-B575D818D721}"/>
              </a:ext>
            </a:extLst>
          </p:cNvPr>
          <p:cNvSpPr>
            <a:spLocks noGrp="1"/>
          </p:cNvSpPr>
          <p:nvPr>
            <p:ph type="ftr" sz="quarter" idx="11"/>
          </p:nvPr>
        </p:nvSpPr>
        <p:spPr/>
        <p:txBody>
          <a:bodyPr/>
          <a:lstStyle/>
          <a:p>
            <a:r>
              <a:rPr lang="en-US"/>
              <a:t>The heat equation</a:t>
            </a:r>
            <a:endParaRPr lang="en-CA" dirty="0"/>
          </a:p>
        </p:txBody>
      </p:sp>
      <p:sp>
        <p:nvSpPr>
          <p:cNvPr id="5" name="Slide Number Placeholder 4">
            <a:extLst>
              <a:ext uri="{FF2B5EF4-FFF2-40B4-BE49-F238E27FC236}">
                <a16:creationId xmlns:a16="http://schemas.microsoft.com/office/drawing/2014/main" id="{28A4F80D-23BC-4C10-9A55-18683C82FACA}"/>
              </a:ext>
            </a:extLst>
          </p:cNvPr>
          <p:cNvSpPr>
            <a:spLocks noGrp="1"/>
          </p:cNvSpPr>
          <p:nvPr>
            <p:ph type="sldNum" sz="quarter" idx="12"/>
          </p:nvPr>
        </p:nvSpPr>
        <p:spPr/>
        <p:txBody>
          <a:bodyPr/>
          <a:lstStyle/>
          <a:p>
            <a:fld id="{42EF6DC8-DA9C-4533-8A40-BB00A2545AF8}" type="slidenum">
              <a:rPr lang="en-CA" smtClean="0"/>
              <a:pPr/>
              <a:t>27</a:t>
            </a:fld>
            <a:endParaRPr lang="en-CA"/>
          </a:p>
        </p:txBody>
      </p:sp>
      <p:pic>
        <p:nvPicPr>
          <p:cNvPr id="10" name="Picture 9">
            <a:extLst>
              <a:ext uri="{FF2B5EF4-FFF2-40B4-BE49-F238E27FC236}">
                <a16:creationId xmlns:a16="http://schemas.microsoft.com/office/drawing/2014/main" id="{6C59C846-020D-4FD3-A44C-B9E80D01595C}"/>
              </a:ext>
            </a:extLst>
          </p:cNvPr>
          <p:cNvPicPr/>
          <p:nvPr/>
        </p:nvPicPr>
        <p:blipFill>
          <a:blip r:embed="rId5"/>
          <a:stretch>
            <a:fillRect/>
          </a:stretch>
        </p:blipFill>
        <p:spPr>
          <a:xfrm>
            <a:off x="4683124" y="2581625"/>
            <a:ext cx="3019425" cy="768350"/>
          </a:xfrm>
          <a:prstGeom prst="rect">
            <a:avLst/>
          </a:prstGeom>
        </p:spPr>
      </p:pic>
      <p:pic>
        <p:nvPicPr>
          <p:cNvPr id="11" name="Picture 10">
            <a:extLst>
              <a:ext uri="{FF2B5EF4-FFF2-40B4-BE49-F238E27FC236}">
                <a16:creationId xmlns:a16="http://schemas.microsoft.com/office/drawing/2014/main" id="{7616321C-8920-4065-955D-DEAD8D6BC7AB}"/>
              </a:ext>
            </a:extLst>
          </p:cNvPr>
          <p:cNvPicPr/>
          <p:nvPr/>
        </p:nvPicPr>
        <p:blipFill>
          <a:blip r:embed="rId6"/>
          <a:stretch>
            <a:fillRect/>
          </a:stretch>
        </p:blipFill>
        <p:spPr>
          <a:xfrm>
            <a:off x="4683124" y="4080569"/>
            <a:ext cx="3241675" cy="768350"/>
          </a:xfrm>
          <a:prstGeom prst="rect">
            <a:avLst/>
          </a:prstGeom>
        </p:spPr>
      </p:pic>
      <p:pic>
        <p:nvPicPr>
          <p:cNvPr id="12" name="Audio 11">
            <a:hlinkClick r:id="" action="ppaction://media"/>
            <a:extLst>
              <a:ext uri="{FF2B5EF4-FFF2-40B4-BE49-F238E27FC236}">
                <a16:creationId xmlns:a16="http://schemas.microsoft.com/office/drawing/2014/main" id="{6550C1FF-8AED-46B7-B4D7-216420AF1253}"/>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3536264173"/>
      </p:ext>
    </p:extLst>
  </p:cSld>
  <p:clrMapOvr>
    <a:masterClrMapping/>
  </p:clrMapOvr>
  <mc:AlternateContent xmlns:mc="http://schemas.openxmlformats.org/markup-compatibility/2006" xmlns:p14="http://schemas.microsoft.com/office/powerpoint/2010/main">
    <mc:Choice Requires="p14">
      <p:transition spd="slow" p14:dur="2000" advTm="109925"/>
    </mc:Choice>
    <mc:Fallback xmlns="">
      <p:transition spd="slow" advTm="1099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1"/>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12" end="12"/>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3" end="13"/>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4" end="14"/>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
                                            <p:txEl>
                                              <p:pRg st="15" end="15"/>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5" fill="hold" display="0">
                  <p:stCondLst>
                    <p:cond delay="indefinite"/>
                  </p:stCondLst>
                  <p:endCondLst>
                    <p:cond evt="onStopAudio" delay="0">
                      <p:tgtEl>
                        <p:sldTgt/>
                      </p:tgtEl>
                    </p:cond>
                  </p:endCondLst>
                </p:cTn>
                <p:tgtEl>
                  <p:spTgt spid="1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803E4-2CD8-4DFB-81CA-C73B71BDB692}"/>
              </a:ext>
            </a:extLst>
          </p:cNvPr>
          <p:cNvSpPr>
            <a:spLocks noGrp="1"/>
          </p:cNvSpPr>
          <p:nvPr>
            <p:ph type="title"/>
          </p:nvPr>
        </p:nvSpPr>
        <p:spPr/>
        <p:txBody>
          <a:bodyPr/>
          <a:lstStyle/>
          <a:p>
            <a:r>
              <a:rPr lang="en-US" dirty="0"/>
              <a:t>Implementation</a:t>
            </a:r>
          </a:p>
        </p:txBody>
      </p:sp>
      <p:sp>
        <p:nvSpPr>
          <p:cNvPr id="3" name="Content Placeholder 2">
            <a:extLst>
              <a:ext uri="{FF2B5EF4-FFF2-40B4-BE49-F238E27FC236}">
                <a16:creationId xmlns:a16="http://schemas.microsoft.com/office/drawing/2014/main" id="{046DFC4D-CE2B-46F4-B9B8-F7FAE7CC418B}"/>
              </a:ext>
            </a:extLst>
          </p:cNvPr>
          <p:cNvSpPr>
            <a:spLocks noGrp="1"/>
          </p:cNvSpPr>
          <p:nvPr>
            <p:ph idx="1"/>
          </p:nvPr>
        </p:nvSpPr>
        <p:spPr>
          <a:xfrm>
            <a:off x="457200" y="1105250"/>
            <a:ext cx="8534400" cy="4525963"/>
          </a:xfrm>
        </p:spPr>
        <p:txBody>
          <a:bodyPr>
            <a:noAutofit/>
          </a:bodyPr>
          <a:lstStyle/>
          <a:p>
            <a:pPr marL="0" indent="0">
              <a:buNone/>
            </a:pPr>
            <a:r>
              <a:rPr lang="en-US" sz="1200" dirty="0">
                <a:latin typeface="Consolas" panose="020B0609020204030204" pitchFamily="49" charset="0"/>
              </a:rPr>
              <a:t>    for ell = 1:nt</a:t>
            </a:r>
          </a:p>
          <a:p>
            <a:pPr marL="0" indent="0">
              <a:buNone/>
            </a:pPr>
            <a:r>
              <a:rPr lang="en-US" sz="1200" dirty="0">
                <a:solidFill>
                  <a:srgbClr val="00B0F0"/>
                </a:solidFill>
                <a:latin typeface="Consolas" panose="020B0609020204030204" pitchFamily="49" charset="0"/>
              </a:rPr>
              <a:t>        Us(2:nx, ell + 1) = Us(2:nx, ell) + alpha*dt*diff( Us(:, ell), 2 )/h^2;</a:t>
            </a:r>
          </a:p>
          <a:p>
            <a:pPr marL="0" indent="0">
              <a:buNone/>
            </a:pPr>
            <a:endParaRPr lang="en-US" sz="1200" dirty="0">
              <a:latin typeface="Consolas" panose="020B0609020204030204" pitchFamily="49" charset="0"/>
            </a:endParaRPr>
          </a:p>
          <a:p>
            <a:pPr marL="0" indent="0">
              <a:buNone/>
            </a:pPr>
            <a:r>
              <a:rPr lang="en-US" sz="1200" dirty="0">
                <a:latin typeface="Consolas" panose="020B0609020204030204" pitchFamily="49" charset="0"/>
              </a:rPr>
              <a:t>        </a:t>
            </a:r>
            <a:r>
              <a:rPr lang="en-US" sz="1200" dirty="0" err="1">
                <a:latin typeface="Consolas" panose="020B0609020204030204" pitchFamily="49" charset="0"/>
              </a:rPr>
              <a:t>dirichlet</a:t>
            </a:r>
            <a:r>
              <a:rPr lang="en-US" sz="1200" dirty="0">
                <a:latin typeface="Consolas" panose="020B0609020204030204" pitchFamily="49" charset="0"/>
              </a:rPr>
              <a:t> = </a:t>
            </a:r>
            <a:r>
              <a:rPr lang="en-US" sz="1200" dirty="0" err="1">
                <a:latin typeface="Consolas" panose="020B0609020204030204" pitchFamily="49" charset="0"/>
              </a:rPr>
              <a:t>u_dirichlet</a:t>
            </a:r>
            <a:r>
              <a:rPr lang="en-US" sz="1200" dirty="0">
                <a:latin typeface="Consolas" panose="020B0609020204030204" pitchFamily="49" charset="0"/>
              </a:rPr>
              <a:t>( </a:t>
            </a:r>
            <a:r>
              <a:rPr lang="en-US" sz="1200" dirty="0" err="1">
                <a:latin typeface="Consolas" panose="020B0609020204030204" pitchFamily="49" charset="0"/>
              </a:rPr>
              <a:t>ts</a:t>
            </a:r>
            <a:r>
              <a:rPr lang="en-US" sz="1200" dirty="0">
                <a:latin typeface="Consolas" panose="020B0609020204030204" pitchFamily="49" charset="0"/>
              </a:rPr>
              <a:t>(ell + 1) );</a:t>
            </a:r>
          </a:p>
          <a:p>
            <a:pPr marL="0" indent="0">
              <a:buNone/>
            </a:pPr>
            <a:r>
              <a:rPr lang="en-US" sz="1200" dirty="0">
                <a:latin typeface="Consolas" panose="020B0609020204030204" pitchFamily="49" charset="0"/>
              </a:rPr>
              <a:t>        boundary  =     </a:t>
            </a:r>
            <a:r>
              <a:rPr lang="en-US" sz="1200" dirty="0" err="1">
                <a:latin typeface="Consolas" panose="020B0609020204030204" pitchFamily="49" charset="0"/>
              </a:rPr>
              <a:t>u_bndry</a:t>
            </a:r>
            <a:r>
              <a:rPr lang="en-US" sz="1200" dirty="0">
                <a:latin typeface="Consolas" panose="020B0609020204030204" pitchFamily="49" charset="0"/>
              </a:rPr>
              <a:t>( </a:t>
            </a:r>
            <a:r>
              <a:rPr lang="en-US" sz="1200" dirty="0" err="1">
                <a:latin typeface="Consolas" panose="020B0609020204030204" pitchFamily="49" charset="0"/>
              </a:rPr>
              <a:t>ts</a:t>
            </a:r>
            <a:r>
              <a:rPr lang="en-US" sz="1200" dirty="0">
                <a:latin typeface="Consolas" panose="020B0609020204030204" pitchFamily="49" charset="0"/>
              </a:rPr>
              <a:t>(ell + 1) );</a:t>
            </a:r>
          </a:p>
          <a:p>
            <a:pPr marL="0" indent="0">
              <a:buNone/>
            </a:pPr>
            <a:endParaRPr lang="en-US" sz="1200" dirty="0">
              <a:latin typeface="Consolas" panose="020B0609020204030204" pitchFamily="49" charset="0"/>
            </a:endParaRPr>
          </a:p>
          <a:p>
            <a:pPr marL="0" indent="0">
              <a:buNone/>
            </a:pPr>
            <a:r>
              <a:rPr lang="en-US" sz="1200" dirty="0">
                <a:latin typeface="Consolas" panose="020B0609020204030204" pitchFamily="49" charset="0"/>
              </a:rPr>
              <a:t>        if </a:t>
            </a:r>
            <a:r>
              <a:rPr lang="en-US" sz="1200" dirty="0" err="1">
                <a:latin typeface="Consolas" panose="020B0609020204030204" pitchFamily="49" charset="0"/>
              </a:rPr>
              <a:t>dirichlet</a:t>
            </a:r>
            <a:r>
              <a:rPr lang="en-US" sz="1200" dirty="0">
                <a:latin typeface="Consolas" panose="020B0609020204030204" pitchFamily="49" charset="0"/>
              </a:rPr>
              <a:t>(1)</a:t>
            </a:r>
          </a:p>
          <a:p>
            <a:pPr marL="0" indent="0">
              <a:buNone/>
            </a:pPr>
            <a:r>
              <a:rPr lang="en-US" sz="1200" dirty="0">
                <a:latin typeface="Consolas" panose="020B0609020204030204" pitchFamily="49" charset="0"/>
              </a:rPr>
              <a:t>            Us(1, ell+1) = boundary(1);</a:t>
            </a:r>
          </a:p>
          <a:p>
            <a:pPr marL="0" indent="0">
              <a:buNone/>
            </a:pPr>
            <a:r>
              <a:rPr lang="en-US" sz="1200" dirty="0">
                <a:latin typeface="Consolas" panose="020B0609020204030204" pitchFamily="49" charset="0"/>
              </a:rPr>
              <a:t>        else</a:t>
            </a:r>
          </a:p>
          <a:p>
            <a:pPr marL="0" indent="0">
              <a:buNone/>
            </a:pPr>
            <a:r>
              <a:rPr lang="en-US" sz="1200" dirty="0">
                <a:latin typeface="Consolas" panose="020B0609020204030204" pitchFamily="49" charset="0"/>
              </a:rPr>
              <a:t>            Us(1, ell+1) = -2.0/3.0*boundary(1)*h + 4.0/3.0*Us(2, ell+1) ...</a:t>
            </a:r>
          </a:p>
          <a:p>
            <a:pPr marL="0" indent="0">
              <a:buNone/>
            </a:pPr>
            <a:r>
              <a:rPr lang="en-US" sz="1200" dirty="0">
                <a:latin typeface="Consolas" panose="020B0609020204030204" pitchFamily="49" charset="0"/>
              </a:rPr>
              <a:t>                           - 1.0/3.0*Us(3, ell+1);</a:t>
            </a:r>
          </a:p>
          <a:p>
            <a:pPr marL="0" indent="0">
              <a:buNone/>
            </a:pPr>
            <a:r>
              <a:rPr lang="en-US" sz="1200" dirty="0">
                <a:latin typeface="Consolas" panose="020B0609020204030204" pitchFamily="49" charset="0"/>
              </a:rPr>
              <a:t>        end</a:t>
            </a:r>
          </a:p>
          <a:p>
            <a:pPr marL="0" indent="0">
              <a:buNone/>
            </a:pPr>
            <a:r>
              <a:rPr lang="en-US" sz="1200" dirty="0">
                <a:latin typeface="Consolas" panose="020B0609020204030204" pitchFamily="49" charset="0"/>
              </a:rPr>
              <a:t> </a:t>
            </a:r>
          </a:p>
          <a:p>
            <a:pPr marL="0" indent="0">
              <a:buNone/>
            </a:pPr>
            <a:r>
              <a:rPr lang="en-US" sz="1200" dirty="0">
                <a:latin typeface="Consolas" panose="020B0609020204030204" pitchFamily="49" charset="0"/>
              </a:rPr>
              <a:t>        if </a:t>
            </a:r>
            <a:r>
              <a:rPr lang="en-US" sz="1200" dirty="0" err="1">
                <a:latin typeface="Consolas" panose="020B0609020204030204" pitchFamily="49" charset="0"/>
              </a:rPr>
              <a:t>dirichlet</a:t>
            </a:r>
            <a:r>
              <a:rPr lang="en-US" sz="1200" dirty="0">
                <a:latin typeface="Consolas" panose="020B0609020204030204" pitchFamily="49" charset="0"/>
              </a:rPr>
              <a:t>(2)</a:t>
            </a:r>
          </a:p>
          <a:p>
            <a:pPr marL="0" indent="0">
              <a:buNone/>
            </a:pPr>
            <a:r>
              <a:rPr lang="en-US" sz="1200" dirty="0">
                <a:latin typeface="Consolas" panose="020B0609020204030204" pitchFamily="49" charset="0"/>
              </a:rPr>
              <a:t>            Us(nx+1, ell+1) = boundary(2);</a:t>
            </a:r>
          </a:p>
          <a:p>
            <a:pPr marL="0" indent="0">
              <a:buNone/>
            </a:pPr>
            <a:r>
              <a:rPr lang="en-US" sz="1200" dirty="0">
                <a:latin typeface="Consolas" panose="020B0609020204030204" pitchFamily="49" charset="0"/>
              </a:rPr>
              <a:t>        else</a:t>
            </a:r>
          </a:p>
          <a:p>
            <a:pPr marL="0" indent="0">
              <a:buNone/>
            </a:pPr>
            <a:r>
              <a:rPr lang="en-US" sz="1200" dirty="0">
                <a:latin typeface="Consolas" panose="020B0609020204030204" pitchFamily="49" charset="0"/>
              </a:rPr>
              <a:t>            Us(nx+1, ell+1) = 2.0/3.0*boundary(2)*h + 4.0/3.0*Us(</a:t>
            </a:r>
            <a:r>
              <a:rPr lang="en-US" sz="1200" dirty="0" err="1">
                <a:latin typeface="Consolas" panose="020B0609020204030204" pitchFamily="49" charset="0"/>
              </a:rPr>
              <a:t>nx</a:t>
            </a:r>
            <a:r>
              <a:rPr lang="en-US" sz="1200" dirty="0">
                <a:latin typeface="Consolas" panose="020B0609020204030204" pitchFamily="49" charset="0"/>
              </a:rPr>
              <a:t>, ell+1) ...</a:t>
            </a:r>
          </a:p>
          <a:p>
            <a:pPr marL="0" indent="0">
              <a:buNone/>
            </a:pPr>
            <a:r>
              <a:rPr lang="en-US" sz="1200" dirty="0">
                <a:latin typeface="Consolas" panose="020B0609020204030204" pitchFamily="49" charset="0"/>
              </a:rPr>
              <a:t>                          - 1.0/3.0*Us(nx-1, ell+1);</a:t>
            </a:r>
          </a:p>
          <a:p>
            <a:pPr marL="0" indent="0">
              <a:buNone/>
            </a:pPr>
            <a:r>
              <a:rPr lang="en-US" sz="1200" dirty="0">
                <a:latin typeface="Consolas" panose="020B0609020204030204" pitchFamily="49" charset="0"/>
              </a:rPr>
              <a:t>        end</a:t>
            </a:r>
          </a:p>
          <a:p>
            <a:pPr marL="0" indent="0">
              <a:buNone/>
            </a:pPr>
            <a:r>
              <a:rPr lang="en-US" sz="1200" dirty="0">
                <a:latin typeface="Consolas" panose="020B0609020204030204" pitchFamily="49" charset="0"/>
              </a:rPr>
              <a:t>    end</a:t>
            </a:r>
          </a:p>
          <a:p>
            <a:pPr marL="0" indent="0">
              <a:buNone/>
            </a:pPr>
            <a:r>
              <a:rPr lang="en-US" sz="1200" dirty="0">
                <a:latin typeface="Consolas" panose="020B0609020204030204" pitchFamily="49" charset="0"/>
              </a:rPr>
              <a:t>end</a:t>
            </a:r>
          </a:p>
        </p:txBody>
      </p:sp>
      <p:sp>
        <p:nvSpPr>
          <p:cNvPr id="4" name="Footer Placeholder 3">
            <a:extLst>
              <a:ext uri="{FF2B5EF4-FFF2-40B4-BE49-F238E27FC236}">
                <a16:creationId xmlns:a16="http://schemas.microsoft.com/office/drawing/2014/main" id="{9722013A-E4D1-4E40-B6A9-B575D818D721}"/>
              </a:ext>
            </a:extLst>
          </p:cNvPr>
          <p:cNvSpPr>
            <a:spLocks noGrp="1"/>
          </p:cNvSpPr>
          <p:nvPr>
            <p:ph type="ftr" sz="quarter" idx="11"/>
          </p:nvPr>
        </p:nvSpPr>
        <p:spPr/>
        <p:txBody>
          <a:bodyPr/>
          <a:lstStyle/>
          <a:p>
            <a:r>
              <a:rPr lang="en-US"/>
              <a:t>The heat equation</a:t>
            </a:r>
            <a:endParaRPr lang="en-CA" dirty="0"/>
          </a:p>
        </p:txBody>
      </p:sp>
      <p:sp>
        <p:nvSpPr>
          <p:cNvPr id="5" name="Slide Number Placeholder 4">
            <a:extLst>
              <a:ext uri="{FF2B5EF4-FFF2-40B4-BE49-F238E27FC236}">
                <a16:creationId xmlns:a16="http://schemas.microsoft.com/office/drawing/2014/main" id="{28A4F80D-23BC-4C10-9A55-18683C82FACA}"/>
              </a:ext>
            </a:extLst>
          </p:cNvPr>
          <p:cNvSpPr>
            <a:spLocks noGrp="1"/>
          </p:cNvSpPr>
          <p:nvPr>
            <p:ph type="sldNum" sz="quarter" idx="12"/>
          </p:nvPr>
        </p:nvSpPr>
        <p:spPr/>
        <p:txBody>
          <a:bodyPr/>
          <a:lstStyle/>
          <a:p>
            <a:fld id="{42EF6DC8-DA9C-4533-8A40-BB00A2545AF8}" type="slidenum">
              <a:rPr lang="en-CA" smtClean="0"/>
              <a:pPr/>
              <a:t>28</a:t>
            </a:fld>
            <a:endParaRPr lang="en-CA"/>
          </a:p>
        </p:txBody>
      </p:sp>
      <p:pic>
        <p:nvPicPr>
          <p:cNvPr id="8" name="Audio 7">
            <a:hlinkClick r:id="" action="ppaction://media"/>
            <a:extLst>
              <a:ext uri="{FF2B5EF4-FFF2-40B4-BE49-F238E27FC236}">
                <a16:creationId xmlns:a16="http://schemas.microsoft.com/office/drawing/2014/main" id="{857CB4A4-8AD2-4FE6-A1F9-E749B6E3BB74}"/>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1421359738"/>
      </p:ext>
    </p:extLst>
  </p:cSld>
  <p:clrMapOvr>
    <a:masterClrMapping/>
  </p:clrMapOvr>
  <mc:AlternateContent xmlns:mc="http://schemas.openxmlformats.org/markup-compatibility/2006" xmlns:p14="http://schemas.microsoft.com/office/powerpoint/2010/main">
    <mc:Choice Requires="p14">
      <p:transition spd="slow" p14:dur="2000" advTm="32213"/>
    </mc:Choice>
    <mc:Fallback xmlns="">
      <p:transition spd="slow" advTm="322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0" end="10"/>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3" end="13"/>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4" end="14"/>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5" end="15"/>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6" end="16"/>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7" end="17"/>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8" end="1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1" fill="hold" display="0">
                  <p:stCondLst>
                    <p:cond delay="indefinite"/>
                  </p:stCondLst>
                  <p:endCondLst>
                    <p:cond evt="onStopAudio" delay="0">
                      <p:tgtEl>
                        <p:sldTgt/>
                      </p:tgtEl>
                    </p:cond>
                  </p:endCondLst>
                </p:cTn>
                <p:tgtEl>
                  <p:spTgt spid="8"/>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803E4-2CD8-4DFB-81CA-C73B71BDB692}"/>
              </a:ext>
            </a:extLst>
          </p:cNvPr>
          <p:cNvSpPr>
            <a:spLocks noGrp="1"/>
          </p:cNvSpPr>
          <p:nvPr>
            <p:ph type="title"/>
          </p:nvPr>
        </p:nvSpPr>
        <p:spPr/>
        <p:txBody>
          <a:bodyPr/>
          <a:lstStyle/>
          <a:p>
            <a:r>
              <a:rPr lang="en-US" dirty="0"/>
              <a:t>Example 3</a:t>
            </a:r>
          </a:p>
        </p:txBody>
      </p:sp>
      <p:sp>
        <p:nvSpPr>
          <p:cNvPr id="3" name="Content Placeholder 2">
            <a:extLst>
              <a:ext uri="{FF2B5EF4-FFF2-40B4-BE49-F238E27FC236}">
                <a16:creationId xmlns:a16="http://schemas.microsoft.com/office/drawing/2014/main" id="{046DFC4D-CE2B-46F4-B9B8-F7FAE7CC418B}"/>
              </a:ext>
            </a:extLst>
          </p:cNvPr>
          <p:cNvSpPr>
            <a:spLocks noGrp="1"/>
          </p:cNvSpPr>
          <p:nvPr>
            <p:ph idx="1"/>
          </p:nvPr>
        </p:nvSpPr>
        <p:spPr/>
        <p:txBody>
          <a:bodyPr/>
          <a:lstStyle/>
          <a:p>
            <a:r>
              <a:rPr lang="en-US" dirty="0"/>
              <a:t>Consider this example:</a:t>
            </a:r>
          </a:p>
          <a:p>
            <a:pPr marL="0" indent="0">
              <a:buNone/>
            </a:pPr>
            <a:r>
              <a:rPr lang="en-US" sz="1400" dirty="0">
                <a:latin typeface="Consolas" panose="020B0609020204030204" pitchFamily="49" charset="0"/>
              </a:rPr>
              <a:t>&gt;&gt; u3_in = @(x)(x.^2);</a:t>
            </a:r>
          </a:p>
          <a:p>
            <a:pPr marL="0" indent="0">
              <a:buNone/>
            </a:pPr>
            <a:r>
              <a:rPr lang="en-US" sz="1400" dirty="0">
                <a:latin typeface="Consolas" panose="020B0609020204030204" pitchFamily="49" charset="0"/>
              </a:rPr>
              <a:t>&gt;&gt; </a:t>
            </a:r>
            <a:r>
              <a:rPr lang="pl-PL" sz="1400" dirty="0">
                <a:latin typeface="Consolas" panose="020B0609020204030204" pitchFamily="49" charset="0"/>
              </a:rPr>
              <a:t>u</a:t>
            </a:r>
            <a:r>
              <a:rPr lang="en-US" sz="1400" dirty="0">
                <a:latin typeface="Consolas" panose="020B0609020204030204" pitchFamily="49" charset="0"/>
              </a:rPr>
              <a:t>3</a:t>
            </a:r>
            <a:r>
              <a:rPr lang="pl-PL" sz="1400" dirty="0">
                <a:latin typeface="Consolas" panose="020B0609020204030204" pitchFamily="49" charset="0"/>
              </a:rPr>
              <a:t>_b</a:t>
            </a:r>
            <a:r>
              <a:rPr lang="en-US" sz="1400" dirty="0">
                <a:latin typeface="Consolas" panose="020B0609020204030204" pitchFamily="49" charset="0"/>
              </a:rPr>
              <a:t>y</a:t>
            </a:r>
            <a:r>
              <a:rPr lang="pl-PL" sz="1400" dirty="0">
                <a:latin typeface="Consolas" panose="020B0609020204030204" pitchFamily="49" charset="0"/>
              </a:rPr>
              <a:t> = @(t)( [0.0, </a:t>
            </a:r>
            <a:r>
              <a:rPr lang="en-US" sz="1400" dirty="0">
                <a:latin typeface="Consolas" panose="020B0609020204030204" pitchFamily="49" charset="0"/>
              </a:rPr>
              <a:t>0.0</a:t>
            </a:r>
            <a:r>
              <a:rPr lang="pl-PL" sz="1400" dirty="0">
                <a:latin typeface="Consolas" panose="020B0609020204030204" pitchFamily="49" charset="0"/>
              </a:rPr>
              <a:t>]</a:t>
            </a:r>
            <a:r>
              <a:rPr lang="en-US" sz="1400" dirty="0">
                <a:latin typeface="Consolas" panose="020B0609020204030204" pitchFamily="49" charset="0"/>
              </a:rPr>
              <a:t>'</a:t>
            </a:r>
            <a:r>
              <a:rPr lang="pl-PL" sz="1400" dirty="0">
                <a:latin typeface="Consolas" panose="020B0609020204030204" pitchFamily="49" charset="0"/>
              </a:rPr>
              <a:t> );</a:t>
            </a:r>
            <a:endParaRPr lang="en-US" sz="1400" dirty="0">
              <a:latin typeface="Consolas" panose="020B0609020204030204" pitchFamily="49" charset="0"/>
            </a:endParaRPr>
          </a:p>
          <a:p>
            <a:pPr marL="0" indent="0">
              <a:buNone/>
            </a:pPr>
            <a:r>
              <a:rPr lang="en-US" sz="1400" dirty="0">
                <a:latin typeface="Consolas" panose="020B0609020204030204" pitchFamily="49" charset="0"/>
              </a:rPr>
              <a:t>&gt;&gt; u3_dt = @(5)( [false, false]' );</a:t>
            </a:r>
          </a:p>
          <a:p>
            <a:pPr marL="0" indent="0">
              <a:buNone/>
            </a:pPr>
            <a:r>
              <a:rPr lang="en-US" sz="1400" dirty="0">
                <a:latin typeface="Consolas" panose="020B0609020204030204" pitchFamily="49" charset="0"/>
              </a:rPr>
              <a:t>&gt;&gt; [x3s, t3s, U3s] = heat( 0.3, [0, 1], [0, 0.5], u3_in, u3_by, u3_dt, 10 );</a:t>
            </a:r>
          </a:p>
          <a:p>
            <a:pPr marL="0" indent="0">
              <a:buNone/>
            </a:pPr>
            <a:r>
              <a:rPr lang="en-US" sz="1400" dirty="0">
                <a:latin typeface="Consolas" panose="020B0609020204030204" pitchFamily="49" charset="0"/>
              </a:rPr>
              <a:t>&gt;&gt; mesh( t3s, x3s, U3s );</a:t>
            </a:r>
          </a:p>
          <a:p>
            <a:endParaRPr lang="en-US" sz="2000" dirty="0"/>
          </a:p>
        </p:txBody>
      </p:sp>
      <p:sp>
        <p:nvSpPr>
          <p:cNvPr id="4" name="Footer Placeholder 3">
            <a:extLst>
              <a:ext uri="{FF2B5EF4-FFF2-40B4-BE49-F238E27FC236}">
                <a16:creationId xmlns:a16="http://schemas.microsoft.com/office/drawing/2014/main" id="{9722013A-E4D1-4E40-B6A9-B575D818D721}"/>
              </a:ext>
            </a:extLst>
          </p:cNvPr>
          <p:cNvSpPr>
            <a:spLocks noGrp="1"/>
          </p:cNvSpPr>
          <p:nvPr>
            <p:ph type="ftr" sz="quarter" idx="11"/>
          </p:nvPr>
        </p:nvSpPr>
        <p:spPr/>
        <p:txBody>
          <a:bodyPr/>
          <a:lstStyle/>
          <a:p>
            <a:r>
              <a:rPr lang="en-US"/>
              <a:t>The heat equation</a:t>
            </a:r>
            <a:endParaRPr lang="en-CA" dirty="0"/>
          </a:p>
        </p:txBody>
      </p:sp>
      <p:sp>
        <p:nvSpPr>
          <p:cNvPr id="5" name="Slide Number Placeholder 4">
            <a:extLst>
              <a:ext uri="{FF2B5EF4-FFF2-40B4-BE49-F238E27FC236}">
                <a16:creationId xmlns:a16="http://schemas.microsoft.com/office/drawing/2014/main" id="{28A4F80D-23BC-4C10-9A55-18683C82FACA}"/>
              </a:ext>
            </a:extLst>
          </p:cNvPr>
          <p:cNvSpPr>
            <a:spLocks noGrp="1"/>
          </p:cNvSpPr>
          <p:nvPr>
            <p:ph type="sldNum" sz="quarter" idx="12"/>
          </p:nvPr>
        </p:nvSpPr>
        <p:spPr/>
        <p:txBody>
          <a:bodyPr/>
          <a:lstStyle/>
          <a:p>
            <a:fld id="{42EF6DC8-DA9C-4533-8A40-BB00A2545AF8}" type="slidenum">
              <a:rPr lang="en-CA" smtClean="0"/>
              <a:pPr/>
              <a:t>29</a:t>
            </a:fld>
            <a:endParaRPr lang="en-CA"/>
          </a:p>
        </p:txBody>
      </p:sp>
      <p:pic>
        <p:nvPicPr>
          <p:cNvPr id="7" name="Picture 6">
            <a:extLst>
              <a:ext uri="{FF2B5EF4-FFF2-40B4-BE49-F238E27FC236}">
                <a16:creationId xmlns:a16="http://schemas.microsoft.com/office/drawing/2014/main" id="{78E858F9-6A38-4317-9838-75CF0933E6A5}"/>
              </a:ext>
            </a:extLst>
          </p:cNvPr>
          <p:cNvPicPr>
            <a:picLocks noChangeAspect="1"/>
          </p:cNvPicPr>
          <p:nvPr/>
        </p:nvPicPr>
        <p:blipFill>
          <a:blip r:embed="rId5"/>
          <a:srcRect/>
          <a:stretch/>
        </p:blipFill>
        <p:spPr>
          <a:xfrm>
            <a:off x="2377148" y="3399270"/>
            <a:ext cx="4389703" cy="3276599"/>
          </a:xfrm>
          <a:prstGeom prst="rect">
            <a:avLst/>
          </a:prstGeom>
        </p:spPr>
      </p:pic>
      <p:graphicFrame>
        <p:nvGraphicFramePr>
          <p:cNvPr id="9" name="Object 8">
            <a:extLst>
              <a:ext uri="{FF2B5EF4-FFF2-40B4-BE49-F238E27FC236}">
                <a16:creationId xmlns:a16="http://schemas.microsoft.com/office/drawing/2014/main" id="{731FC040-72C6-4D7F-AB1E-BB92102D7CB9}"/>
              </a:ext>
            </a:extLst>
          </p:cNvPr>
          <p:cNvGraphicFramePr>
            <a:graphicFrameLocks noChangeAspect="1"/>
          </p:cNvGraphicFramePr>
          <p:nvPr>
            <p:extLst>
              <p:ext uri="{D42A27DB-BD31-4B8C-83A1-F6EECF244321}">
                <p14:modId xmlns:p14="http://schemas.microsoft.com/office/powerpoint/2010/main" val="1968556806"/>
              </p:ext>
            </p:extLst>
          </p:nvPr>
        </p:nvGraphicFramePr>
        <p:xfrm>
          <a:off x="5644861" y="1539298"/>
          <a:ext cx="1855788" cy="920750"/>
        </p:xfrm>
        <a:graphic>
          <a:graphicData uri="http://schemas.openxmlformats.org/presentationml/2006/ole">
            <mc:AlternateContent xmlns:mc="http://schemas.openxmlformats.org/markup-compatibility/2006">
              <mc:Choice xmlns:v="urn:schemas-microsoft-com:vml" Requires="v">
                <p:oleObj name="Equation" r:id="rId6" imgW="952200" imgH="469800" progId="Equation.DSMT4">
                  <p:embed/>
                </p:oleObj>
              </mc:Choice>
              <mc:Fallback>
                <p:oleObj name="Equation" r:id="rId6" imgW="952200" imgH="469800" progId="Equation.DSMT4">
                  <p:embed/>
                  <p:pic>
                    <p:nvPicPr>
                      <p:cNvPr id="20" name="Object 19">
                        <a:extLst>
                          <a:ext uri="{FF2B5EF4-FFF2-40B4-BE49-F238E27FC236}">
                            <a16:creationId xmlns:a16="http://schemas.microsoft.com/office/drawing/2014/main" id="{46DECB22-A471-4677-BAA9-B4BA71F6AAD2}"/>
                          </a:ext>
                        </a:extLst>
                      </p:cNvPr>
                      <p:cNvPicPr/>
                      <p:nvPr/>
                    </p:nvPicPr>
                    <p:blipFill>
                      <a:blip r:embed="rId7"/>
                      <a:stretch>
                        <a:fillRect/>
                      </a:stretch>
                    </p:blipFill>
                    <p:spPr>
                      <a:xfrm>
                        <a:off x="5644861" y="1539298"/>
                        <a:ext cx="1855788" cy="920750"/>
                      </a:xfrm>
                      <a:prstGeom prst="rect">
                        <a:avLst/>
                      </a:prstGeom>
                    </p:spPr>
                  </p:pic>
                </p:oleObj>
              </mc:Fallback>
            </mc:AlternateContent>
          </a:graphicData>
        </a:graphic>
      </p:graphicFrame>
      <p:pic>
        <p:nvPicPr>
          <p:cNvPr id="11" name="Audio 10">
            <a:hlinkClick r:id="" action="ppaction://media"/>
            <a:extLst>
              <a:ext uri="{FF2B5EF4-FFF2-40B4-BE49-F238E27FC236}">
                <a16:creationId xmlns:a16="http://schemas.microsoft.com/office/drawing/2014/main" id="{BB6379D9-99D1-4ECD-B4DD-7C8611CEEE3F}"/>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2997114545"/>
      </p:ext>
    </p:extLst>
  </p:cSld>
  <p:clrMapOvr>
    <a:masterClrMapping/>
  </p:clrMapOvr>
  <mc:AlternateContent xmlns:mc="http://schemas.openxmlformats.org/markup-compatibility/2006" xmlns:p14="http://schemas.microsoft.com/office/powerpoint/2010/main">
    <mc:Choice Requires="p14">
      <p:transition spd="slow" p14:dur="2000" advTm="119444"/>
    </mc:Choice>
    <mc:Fallback xmlns="">
      <p:transition spd="slow" advTm="1194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11"/>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AD089-A6A4-443A-B824-7D39B89A9AF8}"/>
              </a:ext>
            </a:extLst>
          </p:cNvPr>
          <p:cNvSpPr>
            <a:spLocks noGrp="1"/>
          </p:cNvSpPr>
          <p:nvPr>
            <p:ph type="title"/>
          </p:nvPr>
        </p:nvSpPr>
        <p:spPr/>
        <p:txBody>
          <a:bodyPr/>
          <a:lstStyle/>
          <a:p>
            <a:r>
              <a:rPr lang="en-US" dirty="0"/>
              <a:t>Example 3</a:t>
            </a:r>
          </a:p>
        </p:txBody>
      </p:sp>
      <p:sp>
        <p:nvSpPr>
          <p:cNvPr id="3" name="Content Placeholder 2">
            <a:extLst>
              <a:ext uri="{FF2B5EF4-FFF2-40B4-BE49-F238E27FC236}">
                <a16:creationId xmlns:a16="http://schemas.microsoft.com/office/drawing/2014/main" id="{C1FBAD7F-AC3B-4178-ADB0-CAC3737FF3E7}"/>
              </a:ext>
            </a:extLst>
          </p:cNvPr>
          <p:cNvSpPr>
            <a:spLocks noGrp="1"/>
          </p:cNvSpPr>
          <p:nvPr>
            <p:ph idx="1"/>
          </p:nvPr>
        </p:nvSpPr>
        <p:spPr/>
        <p:txBody>
          <a:bodyPr/>
          <a:lstStyle/>
          <a:p>
            <a:r>
              <a:rPr lang="en-US" dirty="0"/>
              <a:t>The temperature will approach the average temperature</a:t>
            </a:r>
          </a:p>
        </p:txBody>
      </p:sp>
      <p:sp>
        <p:nvSpPr>
          <p:cNvPr id="4" name="Footer Placeholder 3">
            <a:extLst>
              <a:ext uri="{FF2B5EF4-FFF2-40B4-BE49-F238E27FC236}">
                <a16:creationId xmlns:a16="http://schemas.microsoft.com/office/drawing/2014/main" id="{36269668-1C02-4E6D-8321-D1C225A450C9}"/>
              </a:ext>
            </a:extLst>
          </p:cNvPr>
          <p:cNvSpPr>
            <a:spLocks noGrp="1"/>
          </p:cNvSpPr>
          <p:nvPr>
            <p:ph type="ftr" sz="quarter" idx="11"/>
          </p:nvPr>
        </p:nvSpPr>
        <p:spPr/>
        <p:txBody>
          <a:bodyPr/>
          <a:lstStyle/>
          <a:p>
            <a:r>
              <a:rPr lang="en-US"/>
              <a:t>The heat equation</a:t>
            </a:r>
            <a:endParaRPr lang="en-CA" dirty="0"/>
          </a:p>
        </p:txBody>
      </p:sp>
      <p:sp>
        <p:nvSpPr>
          <p:cNvPr id="5" name="Slide Number Placeholder 4">
            <a:extLst>
              <a:ext uri="{FF2B5EF4-FFF2-40B4-BE49-F238E27FC236}">
                <a16:creationId xmlns:a16="http://schemas.microsoft.com/office/drawing/2014/main" id="{4EF422D5-C239-4105-B7E4-83AE2B3EDA79}"/>
              </a:ext>
            </a:extLst>
          </p:cNvPr>
          <p:cNvSpPr>
            <a:spLocks noGrp="1"/>
          </p:cNvSpPr>
          <p:nvPr>
            <p:ph type="sldNum" sz="quarter" idx="12"/>
          </p:nvPr>
        </p:nvSpPr>
        <p:spPr/>
        <p:txBody>
          <a:bodyPr/>
          <a:lstStyle/>
          <a:p>
            <a:fld id="{42EF6DC8-DA9C-4533-8A40-BB00A2545AF8}" type="slidenum">
              <a:rPr lang="en-CA" smtClean="0"/>
              <a:pPr/>
              <a:t>30</a:t>
            </a:fld>
            <a:endParaRPr lang="en-CA"/>
          </a:p>
        </p:txBody>
      </p:sp>
      <p:pic>
        <p:nvPicPr>
          <p:cNvPr id="9" name="Picture 8">
            <a:extLst>
              <a:ext uri="{FF2B5EF4-FFF2-40B4-BE49-F238E27FC236}">
                <a16:creationId xmlns:a16="http://schemas.microsoft.com/office/drawing/2014/main" id="{577A6DFB-B454-453F-907E-3F7E8FD1B7A1}"/>
              </a:ext>
            </a:extLst>
          </p:cNvPr>
          <p:cNvPicPr>
            <a:picLocks noChangeAspect="1"/>
          </p:cNvPicPr>
          <p:nvPr/>
        </p:nvPicPr>
        <p:blipFill>
          <a:blip r:embed="rId4"/>
          <a:srcRect/>
          <a:stretch/>
        </p:blipFill>
        <p:spPr>
          <a:xfrm>
            <a:off x="2506352" y="2437788"/>
            <a:ext cx="4131295" cy="3257550"/>
          </a:xfrm>
          <a:prstGeom prst="rect">
            <a:avLst/>
          </a:prstGeom>
        </p:spPr>
      </p:pic>
      <p:pic>
        <p:nvPicPr>
          <p:cNvPr id="7" name="Audio 6">
            <a:hlinkClick r:id="" action="ppaction://media"/>
            <a:extLst>
              <a:ext uri="{FF2B5EF4-FFF2-40B4-BE49-F238E27FC236}">
                <a16:creationId xmlns:a16="http://schemas.microsoft.com/office/drawing/2014/main" id="{0BFA5AB9-757E-4D84-BF48-81C77C14F0A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531688183"/>
      </p:ext>
    </p:extLst>
  </p:cSld>
  <p:clrMapOvr>
    <a:masterClrMapping/>
  </p:clrMapOvr>
  <mc:AlternateContent xmlns:mc="http://schemas.openxmlformats.org/markup-compatibility/2006" xmlns:p14="http://schemas.microsoft.com/office/powerpoint/2010/main">
    <mc:Choice Requires="p14">
      <p:transition spd="slow" p14:dur="2000" advTm="53528"/>
    </mc:Choice>
    <mc:Fallback xmlns="">
      <p:transition spd="slow" advTm="535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803E4-2CD8-4DFB-81CA-C73B71BDB692}"/>
              </a:ext>
            </a:extLst>
          </p:cNvPr>
          <p:cNvSpPr>
            <a:spLocks noGrp="1"/>
          </p:cNvSpPr>
          <p:nvPr>
            <p:ph type="title"/>
          </p:nvPr>
        </p:nvSpPr>
        <p:spPr/>
        <p:txBody>
          <a:bodyPr/>
          <a:lstStyle/>
          <a:p>
            <a:r>
              <a:rPr lang="en-US" dirty="0"/>
              <a:t>Example 4</a:t>
            </a:r>
          </a:p>
        </p:txBody>
      </p:sp>
      <p:sp>
        <p:nvSpPr>
          <p:cNvPr id="3" name="Content Placeholder 2">
            <a:extLst>
              <a:ext uri="{FF2B5EF4-FFF2-40B4-BE49-F238E27FC236}">
                <a16:creationId xmlns:a16="http://schemas.microsoft.com/office/drawing/2014/main" id="{046DFC4D-CE2B-46F4-B9B8-F7FAE7CC418B}"/>
              </a:ext>
            </a:extLst>
          </p:cNvPr>
          <p:cNvSpPr>
            <a:spLocks noGrp="1"/>
          </p:cNvSpPr>
          <p:nvPr>
            <p:ph idx="1"/>
          </p:nvPr>
        </p:nvSpPr>
        <p:spPr/>
        <p:txBody>
          <a:bodyPr/>
          <a:lstStyle/>
          <a:p>
            <a:r>
              <a:rPr lang="en-US" dirty="0"/>
              <a:t>Consider this example:</a:t>
            </a:r>
          </a:p>
          <a:p>
            <a:pPr marL="0" indent="0">
              <a:buNone/>
            </a:pPr>
            <a:r>
              <a:rPr lang="en-US" sz="1400" dirty="0">
                <a:latin typeface="Consolas" panose="020B0609020204030204" pitchFamily="49" charset="0"/>
              </a:rPr>
              <a:t>&gt;&gt; u4_in = @(x)( 20.0*ones( size( x ) ) );</a:t>
            </a:r>
          </a:p>
          <a:p>
            <a:pPr marL="0" indent="0">
              <a:buNone/>
            </a:pPr>
            <a:r>
              <a:rPr lang="en-US" sz="1400" dirty="0">
                <a:latin typeface="Consolas" panose="020B0609020204030204" pitchFamily="49" charset="0"/>
              </a:rPr>
              <a:t>&gt;&gt; </a:t>
            </a:r>
            <a:r>
              <a:rPr lang="pl-PL" sz="1400" dirty="0">
                <a:latin typeface="Consolas" panose="020B0609020204030204" pitchFamily="49" charset="0"/>
              </a:rPr>
              <a:t>u</a:t>
            </a:r>
            <a:r>
              <a:rPr lang="en-US" sz="1400" dirty="0">
                <a:latin typeface="Consolas" panose="020B0609020204030204" pitchFamily="49" charset="0"/>
              </a:rPr>
              <a:t>4</a:t>
            </a:r>
            <a:r>
              <a:rPr lang="pl-PL" sz="1400" dirty="0">
                <a:latin typeface="Consolas" panose="020B0609020204030204" pitchFamily="49" charset="0"/>
              </a:rPr>
              <a:t>_b</a:t>
            </a:r>
            <a:r>
              <a:rPr lang="en-US" sz="1400" dirty="0">
                <a:latin typeface="Consolas" panose="020B0609020204030204" pitchFamily="49" charset="0"/>
              </a:rPr>
              <a:t>y</a:t>
            </a:r>
            <a:r>
              <a:rPr lang="pl-PL" sz="1400" dirty="0">
                <a:latin typeface="Consolas" panose="020B0609020204030204" pitchFamily="49" charset="0"/>
              </a:rPr>
              <a:t> = @(t)( [0.0, </a:t>
            </a:r>
            <a:r>
              <a:rPr lang="en-US" sz="1400" dirty="0">
                <a:latin typeface="Consolas" panose="020B0609020204030204" pitchFamily="49" charset="0"/>
              </a:rPr>
              <a:t>100.0</a:t>
            </a:r>
            <a:r>
              <a:rPr lang="pl-PL" sz="1400" dirty="0">
                <a:latin typeface="Consolas" panose="020B0609020204030204" pitchFamily="49" charset="0"/>
              </a:rPr>
              <a:t>]</a:t>
            </a:r>
            <a:r>
              <a:rPr lang="en-US" sz="1400" dirty="0">
                <a:latin typeface="Consolas" panose="020B0609020204030204" pitchFamily="49" charset="0"/>
              </a:rPr>
              <a:t>'</a:t>
            </a:r>
            <a:r>
              <a:rPr lang="pl-PL" sz="1400" dirty="0">
                <a:latin typeface="Consolas" panose="020B0609020204030204" pitchFamily="49" charset="0"/>
              </a:rPr>
              <a:t> );</a:t>
            </a:r>
            <a:endParaRPr lang="en-US" sz="1400" dirty="0">
              <a:latin typeface="Consolas" panose="020B0609020204030204" pitchFamily="49" charset="0"/>
            </a:endParaRPr>
          </a:p>
          <a:p>
            <a:pPr marL="0" indent="0">
              <a:buNone/>
            </a:pPr>
            <a:r>
              <a:rPr lang="en-US" sz="1400" dirty="0">
                <a:latin typeface="Consolas" panose="020B0609020204030204" pitchFamily="49" charset="0"/>
              </a:rPr>
              <a:t>&gt;&gt; u4_dt = @(5)( [false, true]' );</a:t>
            </a:r>
          </a:p>
          <a:p>
            <a:pPr marL="0" indent="0">
              <a:buNone/>
            </a:pPr>
            <a:r>
              <a:rPr lang="en-US" sz="1400" dirty="0">
                <a:latin typeface="Consolas" panose="020B0609020204030204" pitchFamily="49" charset="0"/>
              </a:rPr>
              <a:t>&gt;&gt; [x4s, t4s, U4s] = heat( 0.3, [0, 1], [0, 0.5], u4_in, u4_by, u4_dt, 10 );</a:t>
            </a:r>
          </a:p>
          <a:p>
            <a:pPr marL="0" indent="0">
              <a:buNone/>
            </a:pPr>
            <a:r>
              <a:rPr lang="en-US" sz="1400" dirty="0">
                <a:latin typeface="Consolas" panose="020B0609020204030204" pitchFamily="49" charset="0"/>
              </a:rPr>
              <a:t>&gt;&gt; mesh( t4s, x4s, U4s );</a:t>
            </a:r>
          </a:p>
          <a:p>
            <a:endParaRPr lang="en-US" sz="2000" dirty="0"/>
          </a:p>
        </p:txBody>
      </p:sp>
      <p:sp>
        <p:nvSpPr>
          <p:cNvPr id="4" name="Footer Placeholder 3">
            <a:extLst>
              <a:ext uri="{FF2B5EF4-FFF2-40B4-BE49-F238E27FC236}">
                <a16:creationId xmlns:a16="http://schemas.microsoft.com/office/drawing/2014/main" id="{9722013A-E4D1-4E40-B6A9-B575D818D721}"/>
              </a:ext>
            </a:extLst>
          </p:cNvPr>
          <p:cNvSpPr>
            <a:spLocks noGrp="1"/>
          </p:cNvSpPr>
          <p:nvPr>
            <p:ph type="ftr" sz="quarter" idx="11"/>
          </p:nvPr>
        </p:nvSpPr>
        <p:spPr/>
        <p:txBody>
          <a:bodyPr/>
          <a:lstStyle/>
          <a:p>
            <a:r>
              <a:rPr lang="en-US"/>
              <a:t>The heat equation</a:t>
            </a:r>
            <a:endParaRPr lang="en-CA" dirty="0"/>
          </a:p>
        </p:txBody>
      </p:sp>
      <p:sp>
        <p:nvSpPr>
          <p:cNvPr id="5" name="Slide Number Placeholder 4">
            <a:extLst>
              <a:ext uri="{FF2B5EF4-FFF2-40B4-BE49-F238E27FC236}">
                <a16:creationId xmlns:a16="http://schemas.microsoft.com/office/drawing/2014/main" id="{28A4F80D-23BC-4C10-9A55-18683C82FACA}"/>
              </a:ext>
            </a:extLst>
          </p:cNvPr>
          <p:cNvSpPr>
            <a:spLocks noGrp="1"/>
          </p:cNvSpPr>
          <p:nvPr>
            <p:ph type="sldNum" sz="quarter" idx="12"/>
          </p:nvPr>
        </p:nvSpPr>
        <p:spPr/>
        <p:txBody>
          <a:bodyPr/>
          <a:lstStyle/>
          <a:p>
            <a:fld id="{42EF6DC8-DA9C-4533-8A40-BB00A2545AF8}" type="slidenum">
              <a:rPr lang="en-CA" smtClean="0"/>
              <a:pPr/>
              <a:t>31</a:t>
            </a:fld>
            <a:endParaRPr lang="en-CA"/>
          </a:p>
        </p:txBody>
      </p:sp>
      <p:pic>
        <p:nvPicPr>
          <p:cNvPr id="7" name="Picture 6">
            <a:extLst>
              <a:ext uri="{FF2B5EF4-FFF2-40B4-BE49-F238E27FC236}">
                <a16:creationId xmlns:a16="http://schemas.microsoft.com/office/drawing/2014/main" id="{78E858F9-6A38-4317-9838-75CF0933E6A5}"/>
              </a:ext>
            </a:extLst>
          </p:cNvPr>
          <p:cNvPicPr>
            <a:picLocks noChangeAspect="1"/>
          </p:cNvPicPr>
          <p:nvPr/>
        </p:nvPicPr>
        <p:blipFill>
          <a:blip r:embed="rId5"/>
          <a:srcRect/>
          <a:stretch/>
        </p:blipFill>
        <p:spPr>
          <a:xfrm>
            <a:off x="2377148" y="3399270"/>
            <a:ext cx="4389702" cy="3276599"/>
          </a:xfrm>
          <a:prstGeom prst="rect">
            <a:avLst/>
          </a:prstGeom>
        </p:spPr>
      </p:pic>
      <p:pic>
        <p:nvPicPr>
          <p:cNvPr id="10" name="Audio 9">
            <a:hlinkClick r:id="" action="ppaction://media"/>
            <a:extLst>
              <a:ext uri="{FF2B5EF4-FFF2-40B4-BE49-F238E27FC236}">
                <a16:creationId xmlns:a16="http://schemas.microsoft.com/office/drawing/2014/main" id="{D49225B0-1B5B-450F-B8D2-49266C240F33}"/>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3488722307"/>
      </p:ext>
    </p:extLst>
  </p:cSld>
  <p:clrMapOvr>
    <a:masterClrMapping/>
  </p:clrMapOvr>
  <mc:AlternateContent xmlns:mc="http://schemas.openxmlformats.org/markup-compatibility/2006" xmlns:p14="http://schemas.microsoft.com/office/powerpoint/2010/main">
    <mc:Choice Requires="p14">
      <p:transition spd="slow" p14:dur="2000" advTm="79253"/>
    </mc:Choice>
    <mc:Fallback xmlns="">
      <p:transition spd="slow" advTm="792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10"/>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AD089-A6A4-443A-B824-7D39B89A9AF8}"/>
              </a:ext>
            </a:extLst>
          </p:cNvPr>
          <p:cNvSpPr>
            <a:spLocks noGrp="1"/>
          </p:cNvSpPr>
          <p:nvPr>
            <p:ph type="title"/>
          </p:nvPr>
        </p:nvSpPr>
        <p:spPr/>
        <p:txBody>
          <a:bodyPr/>
          <a:lstStyle/>
          <a:p>
            <a:r>
              <a:rPr lang="en-US" dirty="0"/>
              <a:t>Example 4</a:t>
            </a:r>
          </a:p>
        </p:txBody>
      </p:sp>
      <p:sp>
        <p:nvSpPr>
          <p:cNvPr id="3" name="Content Placeholder 2">
            <a:extLst>
              <a:ext uri="{FF2B5EF4-FFF2-40B4-BE49-F238E27FC236}">
                <a16:creationId xmlns:a16="http://schemas.microsoft.com/office/drawing/2014/main" id="{C1FBAD7F-AC3B-4178-ADB0-CAC3737FF3E7}"/>
              </a:ext>
            </a:extLst>
          </p:cNvPr>
          <p:cNvSpPr>
            <a:spLocks noGrp="1"/>
          </p:cNvSpPr>
          <p:nvPr>
            <p:ph idx="1"/>
          </p:nvPr>
        </p:nvSpPr>
        <p:spPr/>
        <p:txBody>
          <a:bodyPr/>
          <a:lstStyle/>
          <a:p>
            <a:r>
              <a:rPr lang="en-US" dirty="0"/>
              <a:t>Note the temperature heats up across the length</a:t>
            </a:r>
          </a:p>
          <a:p>
            <a:pPr lvl="1"/>
            <a:r>
              <a:rPr lang="en-US" dirty="0"/>
              <a:t>It will approach a uniform temperature of 100°C</a:t>
            </a:r>
          </a:p>
        </p:txBody>
      </p:sp>
      <p:sp>
        <p:nvSpPr>
          <p:cNvPr id="4" name="Footer Placeholder 3">
            <a:extLst>
              <a:ext uri="{FF2B5EF4-FFF2-40B4-BE49-F238E27FC236}">
                <a16:creationId xmlns:a16="http://schemas.microsoft.com/office/drawing/2014/main" id="{36269668-1C02-4E6D-8321-D1C225A450C9}"/>
              </a:ext>
            </a:extLst>
          </p:cNvPr>
          <p:cNvSpPr>
            <a:spLocks noGrp="1"/>
          </p:cNvSpPr>
          <p:nvPr>
            <p:ph type="ftr" sz="quarter" idx="11"/>
          </p:nvPr>
        </p:nvSpPr>
        <p:spPr/>
        <p:txBody>
          <a:bodyPr/>
          <a:lstStyle/>
          <a:p>
            <a:r>
              <a:rPr lang="en-US"/>
              <a:t>The heat equation</a:t>
            </a:r>
            <a:endParaRPr lang="en-CA" dirty="0"/>
          </a:p>
        </p:txBody>
      </p:sp>
      <p:sp>
        <p:nvSpPr>
          <p:cNvPr id="5" name="Slide Number Placeholder 4">
            <a:extLst>
              <a:ext uri="{FF2B5EF4-FFF2-40B4-BE49-F238E27FC236}">
                <a16:creationId xmlns:a16="http://schemas.microsoft.com/office/drawing/2014/main" id="{4EF422D5-C239-4105-B7E4-83AE2B3EDA79}"/>
              </a:ext>
            </a:extLst>
          </p:cNvPr>
          <p:cNvSpPr>
            <a:spLocks noGrp="1"/>
          </p:cNvSpPr>
          <p:nvPr>
            <p:ph type="sldNum" sz="quarter" idx="12"/>
          </p:nvPr>
        </p:nvSpPr>
        <p:spPr/>
        <p:txBody>
          <a:bodyPr/>
          <a:lstStyle/>
          <a:p>
            <a:fld id="{42EF6DC8-DA9C-4533-8A40-BB00A2545AF8}" type="slidenum">
              <a:rPr lang="en-CA" smtClean="0"/>
              <a:pPr/>
              <a:t>32</a:t>
            </a:fld>
            <a:endParaRPr lang="en-CA"/>
          </a:p>
        </p:txBody>
      </p:sp>
      <p:pic>
        <p:nvPicPr>
          <p:cNvPr id="9" name="Picture 8">
            <a:extLst>
              <a:ext uri="{FF2B5EF4-FFF2-40B4-BE49-F238E27FC236}">
                <a16:creationId xmlns:a16="http://schemas.microsoft.com/office/drawing/2014/main" id="{577A6DFB-B454-453F-907E-3F7E8FD1B7A1}"/>
              </a:ext>
            </a:extLst>
          </p:cNvPr>
          <p:cNvPicPr>
            <a:picLocks noChangeAspect="1"/>
          </p:cNvPicPr>
          <p:nvPr/>
        </p:nvPicPr>
        <p:blipFill>
          <a:blip r:embed="rId4"/>
          <a:srcRect/>
          <a:stretch/>
        </p:blipFill>
        <p:spPr>
          <a:xfrm>
            <a:off x="2506352" y="2442537"/>
            <a:ext cx="4131295" cy="3248052"/>
          </a:xfrm>
          <a:prstGeom prst="rect">
            <a:avLst/>
          </a:prstGeom>
        </p:spPr>
      </p:pic>
      <p:pic>
        <p:nvPicPr>
          <p:cNvPr id="8" name="Audio 7">
            <a:hlinkClick r:id="" action="ppaction://media"/>
            <a:extLst>
              <a:ext uri="{FF2B5EF4-FFF2-40B4-BE49-F238E27FC236}">
                <a16:creationId xmlns:a16="http://schemas.microsoft.com/office/drawing/2014/main" id="{FD98C73C-2878-4891-B6A5-D08846D1EA8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4067422082"/>
      </p:ext>
    </p:extLst>
  </p:cSld>
  <p:clrMapOvr>
    <a:masterClrMapping/>
  </p:clrMapOvr>
  <mc:AlternateContent xmlns:mc="http://schemas.openxmlformats.org/markup-compatibility/2006" xmlns:p14="http://schemas.microsoft.com/office/powerpoint/2010/main">
    <mc:Choice Requires="p14">
      <p:transition spd="slow" p14:dur="2000" advTm="58079"/>
    </mc:Choice>
    <mc:Fallback xmlns="">
      <p:transition spd="slow" advTm="580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endParaRPr lang="en-CA" dirty="0"/>
          </a:p>
        </p:txBody>
      </p:sp>
      <p:sp>
        <p:nvSpPr>
          <p:cNvPr id="3" name="Content Placeholder 2"/>
          <p:cNvSpPr>
            <a:spLocks noGrp="1"/>
          </p:cNvSpPr>
          <p:nvPr>
            <p:ph idx="1"/>
          </p:nvPr>
        </p:nvSpPr>
        <p:spPr>
          <a:xfrm>
            <a:off x="457200" y="1600200"/>
            <a:ext cx="8435130" cy="4525963"/>
          </a:xfrm>
        </p:spPr>
        <p:txBody>
          <a:bodyPr/>
          <a:lstStyle/>
          <a:p>
            <a:r>
              <a:rPr lang="en-US" dirty="0"/>
              <a:t>Following this topic, you now</a:t>
            </a:r>
          </a:p>
          <a:p>
            <a:pPr lvl="1"/>
            <a:r>
              <a:rPr lang="en-US" dirty="0"/>
              <a:t>Understand how to approximate the heat equation with a</a:t>
            </a:r>
            <a:br>
              <a:rPr lang="en-US" dirty="0"/>
            </a:br>
            <a:r>
              <a:rPr lang="en-US" dirty="0"/>
              <a:t>finite-difference equation</a:t>
            </a:r>
          </a:p>
          <a:p>
            <a:pPr lvl="1"/>
            <a:r>
              <a:rPr lang="en-US" dirty="0"/>
              <a:t>Have seen how to approximate the solution to the heat equation given both initial states and boundary values in one dimension</a:t>
            </a:r>
          </a:p>
          <a:p>
            <a:pPr lvl="1"/>
            <a:r>
              <a:rPr lang="en-US" dirty="0"/>
              <a:t>Are aware of how to implement such a solution in </a:t>
            </a:r>
            <a:r>
              <a:rPr lang="en-US" dirty="0" err="1"/>
              <a:t>M</a:t>
            </a:r>
            <a:r>
              <a:rPr lang="en-US" cap="small" dirty="0" err="1"/>
              <a:t>atlab</a:t>
            </a:r>
            <a:endParaRPr lang="en-US" dirty="0"/>
          </a:p>
          <a:p>
            <a:pPr lvl="1"/>
            <a:r>
              <a:rPr lang="en-US" dirty="0"/>
              <a:t>Have seen two examples</a:t>
            </a:r>
          </a:p>
          <a:p>
            <a:pPr lvl="1"/>
            <a:r>
              <a:rPr lang="en-US" dirty="0"/>
              <a:t>Understand how to deal with insulated boundary conditions with implementations and examples</a:t>
            </a:r>
          </a:p>
          <a:p>
            <a:pPr lvl="1"/>
            <a:endParaRPr lang="en-US" dirty="0"/>
          </a:p>
        </p:txBody>
      </p:sp>
      <p:sp>
        <p:nvSpPr>
          <p:cNvPr id="4" name="Footer Placeholder 3"/>
          <p:cNvSpPr>
            <a:spLocks noGrp="1"/>
          </p:cNvSpPr>
          <p:nvPr>
            <p:ph type="ftr" sz="quarter" idx="11"/>
          </p:nvPr>
        </p:nvSpPr>
        <p:spPr/>
        <p:txBody>
          <a:bodyPr/>
          <a:lstStyle/>
          <a:p>
            <a:r>
              <a:rPr lang="en-US"/>
              <a:t>The heat equation</a:t>
            </a:r>
            <a:endParaRPr lang="en-CA"/>
          </a:p>
        </p:txBody>
      </p:sp>
      <p:sp>
        <p:nvSpPr>
          <p:cNvPr id="6" name="Slide Number Placeholder 5"/>
          <p:cNvSpPr>
            <a:spLocks noGrp="1"/>
          </p:cNvSpPr>
          <p:nvPr>
            <p:ph type="sldNum" sz="quarter" idx="12"/>
          </p:nvPr>
        </p:nvSpPr>
        <p:spPr/>
        <p:txBody>
          <a:bodyPr/>
          <a:lstStyle/>
          <a:p>
            <a:fld id="{42EF6DC8-DA9C-4533-8A40-BB00A2545AF8}" type="slidenum">
              <a:rPr lang="en-CA" smtClean="0"/>
              <a:pPr/>
              <a:t>33</a:t>
            </a:fld>
            <a:endParaRPr lang="en-CA"/>
          </a:p>
        </p:txBody>
      </p:sp>
      <p:pic>
        <p:nvPicPr>
          <p:cNvPr id="8" name="Audio 7">
            <a:hlinkClick r:id="" action="ppaction://media"/>
            <a:extLst>
              <a:ext uri="{FF2B5EF4-FFF2-40B4-BE49-F238E27FC236}">
                <a16:creationId xmlns:a16="http://schemas.microsoft.com/office/drawing/2014/main" id="{F24F2894-4016-4E75-AE0D-E86DFE183822}"/>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2475975949"/>
      </p:ext>
    </p:extLst>
  </p:cSld>
  <p:clrMapOvr>
    <a:masterClrMapping/>
  </p:clrMapOvr>
  <mc:AlternateContent xmlns:mc="http://schemas.openxmlformats.org/markup-compatibility/2006" xmlns:p14="http://schemas.microsoft.com/office/powerpoint/2010/main">
    <mc:Choice Requires="p14">
      <p:transition spd="slow" p14:dur="2000" advTm="42581"/>
    </mc:Choice>
    <mc:Fallback xmlns="">
      <p:transition spd="slow" advTm="42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dirty="0"/>
              <a:t>References</a:t>
            </a:r>
          </a:p>
        </p:txBody>
      </p:sp>
      <p:sp>
        <p:nvSpPr>
          <p:cNvPr id="3" name="Content Placeholder 2"/>
          <p:cNvSpPr>
            <a:spLocks noGrp="1"/>
          </p:cNvSpPr>
          <p:nvPr>
            <p:ph idx="1"/>
          </p:nvPr>
        </p:nvSpPr>
        <p:spPr>
          <a:xfrm>
            <a:off x="457200" y="1600200"/>
            <a:ext cx="8686800" cy="4525963"/>
          </a:xfrm>
        </p:spPr>
        <p:txBody>
          <a:bodyPr>
            <a:normAutofit/>
          </a:bodyPr>
          <a:lstStyle/>
          <a:p>
            <a:pPr marL="0" indent="0">
              <a:buNone/>
            </a:pPr>
            <a:r>
              <a:rPr lang="en-US" dirty="0"/>
              <a:t>[1]	https://en.wikipedia.org/wiki/Heat_equation</a:t>
            </a:r>
          </a:p>
        </p:txBody>
      </p:sp>
      <p:sp>
        <p:nvSpPr>
          <p:cNvPr id="4" name="Footer Placeholder 3"/>
          <p:cNvSpPr>
            <a:spLocks noGrp="1"/>
          </p:cNvSpPr>
          <p:nvPr>
            <p:ph type="ftr" sz="quarter" idx="11"/>
          </p:nvPr>
        </p:nvSpPr>
        <p:spPr/>
        <p:txBody>
          <a:bodyPr/>
          <a:lstStyle/>
          <a:p>
            <a:r>
              <a:rPr lang="en-US"/>
              <a:t>The heat equation</a:t>
            </a:r>
            <a:endParaRPr lang="en-CA"/>
          </a:p>
        </p:txBody>
      </p:sp>
      <p:sp>
        <p:nvSpPr>
          <p:cNvPr id="6" name="Slide Number Placeholder 5"/>
          <p:cNvSpPr>
            <a:spLocks noGrp="1"/>
          </p:cNvSpPr>
          <p:nvPr>
            <p:ph type="sldNum" sz="quarter" idx="12"/>
          </p:nvPr>
        </p:nvSpPr>
        <p:spPr/>
        <p:txBody>
          <a:bodyPr/>
          <a:lstStyle/>
          <a:p>
            <a:fld id="{42EF6DC8-DA9C-4533-8A40-BB00A2545AF8}" type="slidenum">
              <a:rPr lang="en-CA" smtClean="0"/>
              <a:pPr/>
              <a:t>34</a:t>
            </a:fld>
            <a:endParaRPr lang="en-CA"/>
          </a:p>
        </p:txBody>
      </p:sp>
      <p:pic>
        <p:nvPicPr>
          <p:cNvPr id="5" name="Audio 4">
            <a:hlinkClick r:id="" action="ppaction://media"/>
            <a:extLst>
              <a:ext uri="{FF2B5EF4-FFF2-40B4-BE49-F238E27FC236}">
                <a16:creationId xmlns:a16="http://schemas.microsoft.com/office/drawing/2014/main" id="{928CDBF0-D9DC-4A82-87AE-A279DFA76CF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740462976"/>
      </p:ext>
    </p:extLst>
  </p:cSld>
  <p:clrMapOvr>
    <a:masterClrMapping/>
  </p:clrMapOvr>
  <mc:AlternateContent xmlns:mc="http://schemas.openxmlformats.org/markup-compatibility/2006" xmlns:p14="http://schemas.microsoft.com/office/powerpoint/2010/main">
    <mc:Choice Requires="p14">
      <p:transition spd="slow" p14:dur="2000" advTm="1728"/>
    </mc:Choice>
    <mc:Fallback xmlns="">
      <p:transition spd="slow" advTm="17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dirty="0"/>
              <a:t>Acknowledgments</a:t>
            </a:r>
          </a:p>
        </p:txBody>
      </p:sp>
      <p:sp>
        <p:nvSpPr>
          <p:cNvPr id="3" name="Content Placeholder 2"/>
          <p:cNvSpPr>
            <a:spLocks noGrp="1"/>
          </p:cNvSpPr>
          <p:nvPr>
            <p:ph idx="1"/>
          </p:nvPr>
        </p:nvSpPr>
        <p:spPr/>
        <p:txBody>
          <a:bodyPr>
            <a:normAutofit/>
          </a:bodyPr>
          <a:lstStyle/>
          <a:p>
            <a:pPr marL="0" indent="0">
              <a:buNone/>
            </a:pPr>
            <a:r>
              <a:rPr lang="en-US" sz="1800" dirty="0"/>
              <a:t>None so far.</a:t>
            </a:r>
            <a:endParaRPr lang="en-CA" sz="1800" dirty="0"/>
          </a:p>
        </p:txBody>
      </p:sp>
      <p:sp>
        <p:nvSpPr>
          <p:cNvPr id="4" name="Footer Placeholder 3"/>
          <p:cNvSpPr>
            <a:spLocks noGrp="1"/>
          </p:cNvSpPr>
          <p:nvPr>
            <p:ph type="ftr" sz="quarter" idx="11"/>
          </p:nvPr>
        </p:nvSpPr>
        <p:spPr/>
        <p:txBody>
          <a:bodyPr/>
          <a:lstStyle/>
          <a:p>
            <a:r>
              <a:rPr lang="en-US"/>
              <a:t>The heat equation</a:t>
            </a:r>
            <a:endParaRPr lang="en-CA"/>
          </a:p>
        </p:txBody>
      </p:sp>
      <p:sp>
        <p:nvSpPr>
          <p:cNvPr id="6" name="Slide Number Placeholder 5"/>
          <p:cNvSpPr>
            <a:spLocks noGrp="1"/>
          </p:cNvSpPr>
          <p:nvPr>
            <p:ph type="sldNum" sz="quarter" idx="12"/>
          </p:nvPr>
        </p:nvSpPr>
        <p:spPr/>
        <p:txBody>
          <a:bodyPr/>
          <a:lstStyle/>
          <a:p>
            <a:fld id="{42EF6DC8-DA9C-4533-8A40-BB00A2545AF8}" type="slidenum">
              <a:rPr lang="en-CA" smtClean="0"/>
              <a:pPr/>
              <a:t>35</a:t>
            </a:fld>
            <a:endParaRPr lang="en-CA"/>
          </a:p>
        </p:txBody>
      </p:sp>
      <p:pic>
        <p:nvPicPr>
          <p:cNvPr id="7" name="Audio 6">
            <a:hlinkClick r:id="" action="ppaction://media"/>
            <a:extLst>
              <a:ext uri="{FF2B5EF4-FFF2-40B4-BE49-F238E27FC236}">
                <a16:creationId xmlns:a16="http://schemas.microsoft.com/office/drawing/2014/main" id="{718CC8B1-5C10-42BE-A05E-D186C74E8F2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886795597"/>
      </p:ext>
    </p:extLst>
  </p:cSld>
  <p:clrMapOvr>
    <a:masterClrMapping/>
  </p:clrMapOvr>
  <mc:AlternateContent xmlns:mc="http://schemas.openxmlformats.org/markup-compatibility/2006" xmlns:p14="http://schemas.microsoft.com/office/powerpoint/2010/main">
    <mc:Choice Requires="p14">
      <p:transition spd="slow" p14:dur="2000" advTm="1821"/>
    </mc:Choice>
    <mc:Fallback xmlns="">
      <p:transition spd="slow" advTm="18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dirty="0"/>
              <a:t>Colophon </a:t>
            </a:r>
          </a:p>
        </p:txBody>
      </p:sp>
      <p:sp>
        <p:nvSpPr>
          <p:cNvPr id="3" name="Content Placeholder 2"/>
          <p:cNvSpPr>
            <a:spLocks noGrp="1"/>
          </p:cNvSpPr>
          <p:nvPr>
            <p:ph idx="1"/>
          </p:nvPr>
        </p:nvSpPr>
        <p:spPr/>
        <p:txBody>
          <a:bodyPr>
            <a:normAutofit/>
          </a:bodyPr>
          <a:lstStyle/>
          <a:p>
            <a:pPr marL="0" indent="0">
              <a:buNone/>
            </a:pPr>
            <a:r>
              <a:rPr lang="en-CA" sz="1800" dirty="0"/>
              <a:t>These slides were prepared using the Cambria typeface. Mathematical equations use </a:t>
            </a:r>
            <a:r>
              <a:rPr lang="en-CA" sz="1800" dirty="0">
                <a:latin typeface="Times New Roman" panose="02020603050405020304" pitchFamily="18" charset="0"/>
              </a:rPr>
              <a:t>Times New Roman</a:t>
            </a:r>
            <a:r>
              <a:rPr lang="en-CA" sz="1800" dirty="0"/>
              <a:t>, and source code is presented using </a:t>
            </a:r>
            <a:r>
              <a:rPr lang="en-CA" sz="1800" dirty="0">
                <a:latin typeface="Consolas" panose="020B0609020204030204" pitchFamily="49" charset="0"/>
                <a:cs typeface="Consolas" panose="020B0609020204030204" pitchFamily="49" charset="0"/>
              </a:rPr>
              <a:t>Consolas</a:t>
            </a:r>
            <a:r>
              <a:rPr lang="en-CA" sz="1800" dirty="0"/>
              <a:t>.  Mathematical equations are prepared in </a:t>
            </a:r>
            <a:r>
              <a:rPr lang="en-CA" sz="1800" dirty="0" err="1"/>
              <a:t>MathType</a:t>
            </a:r>
            <a:r>
              <a:rPr lang="en-CA" sz="1800" dirty="0"/>
              <a:t> by Design Science, Inc.</a:t>
            </a:r>
          </a:p>
          <a:p>
            <a:pPr marL="0" indent="0">
              <a:buNone/>
            </a:pPr>
            <a:r>
              <a:rPr lang="en-CA" sz="1800" dirty="0"/>
              <a:t>Examples may be formulated and checked using Maple by </a:t>
            </a:r>
            <a:r>
              <a:rPr lang="en-CA" sz="1800" dirty="0" err="1"/>
              <a:t>Maplesoft</a:t>
            </a:r>
            <a:r>
              <a:rPr lang="en-CA" sz="1800" dirty="0"/>
              <a:t>, Inc.</a:t>
            </a:r>
          </a:p>
          <a:p>
            <a:pPr marL="0" indent="0">
              <a:buNone/>
            </a:pPr>
            <a:endParaRPr lang="en-CA" sz="1050" dirty="0"/>
          </a:p>
          <a:p>
            <a:pPr marL="0" indent="0">
              <a:buNone/>
            </a:pPr>
            <a:r>
              <a:rPr lang="en-CA" sz="1800" dirty="0"/>
              <a:t>The photographs of flowers and a monarch butter appearing on the title slide and accenting the top of each other slide were taken at the Royal Botanical Gardens in October of 2017 by Douglas Wilhelm Harder. Please see</a:t>
            </a:r>
          </a:p>
          <a:p>
            <a:pPr marL="0" indent="0" algn="ctr">
              <a:buNone/>
            </a:pPr>
            <a:r>
              <a:rPr lang="en-CA" sz="1800" dirty="0"/>
              <a:t>https://www.rbg.ca/</a:t>
            </a:r>
          </a:p>
          <a:p>
            <a:pPr marL="0" indent="0">
              <a:buNone/>
            </a:pPr>
            <a:r>
              <a:rPr lang="en-CA" sz="1800" dirty="0"/>
              <a:t>for more information.</a:t>
            </a:r>
          </a:p>
        </p:txBody>
      </p:sp>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35897" y="4538542"/>
            <a:ext cx="3240360" cy="2163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4"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010400" y="3733800"/>
            <a:ext cx="1981200" cy="29678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5" name="Picture 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47773" y="4568054"/>
            <a:ext cx="3357428" cy="213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Footer Placeholder 4"/>
          <p:cNvSpPr>
            <a:spLocks noGrp="1"/>
          </p:cNvSpPr>
          <p:nvPr>
            <p:ph type="ftr" sz="quarter" idx="11"/>
          </p:nvPr>
        </p:nvSpPr>
        <p:spPr/>
        <p:txBody>
          <a:bodyPr/>
          <a:lstStyle/>
          <a:p>
            <a:r>
              <a:rPr lang="en-US"/>
              <a:t>The heat equation</a:t>
            </a:r>
            <a:endParaRPr lang="en-CA"/>
          </a:p>
        </p:txBody>
      </p:sp>
      <p:sp>
        <p:nvSpPr>
          <p:cNvPr id="7" name="Slide Number Placeholder 6"/>
          <p:cNvSpPr>
            <a:spLocks noGrp="1"/>
          </p:cNvSpPr>
          <p:nvPr>
            <p:ph type="sldNum" sz="quarter" idx="12"/>
          </p:nvPr>
        </p:nvSpPr>
        <p:spPr/>
        <p:txBody>
          <a:bodyPr/>
          <a:lstStyle/>
          <a:p>
            <a:fld id="{42EF6DC8-DA9C-4533-8A40-BB00A2545AF8}" type="slidenum">
              <a:rPr lang="en-CA" smtClean="0"/>
              <a:pPr/>
              <a:t>36</a:t>
            </a:fld>
            <a:endParaRPr lang="en-CA"/>
          </a:p>
        </p:txBody>
      </p:sp>
      <p:pic>
        <p:nvPicPr>
          <p:cNvPr id="8" name="Audio 7">
            <a:hlinkClick r:id="" action="ppaction://media"/>
            <a:extLst>
              <a:ext uri="{FF2B5EF4-FFF2-40B4-BE49-F238E27FC236}">
                <a16:creationId xmlns:a16="http://schemas.microsoft.com/office/drawing/2014/main" id="{D23E4374-F87D-4214-96CF-B496C02A737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131585356"/>
      </p:ext>
    </p:extLst>
  </p:cSld>
  <p:clrMapOvr>
    <a:masterClrMapping/>
  </p:clrMapOvr>
  <mc:AlternateContent xmlns:mc="http://schemas.openxmlformats.org/markup-compatibility/2006" xmlns:p14="http://schemas.microsoft.com/office/powerpoint/2010/main">
    <mc:Choice Requires="p14">
      <p:transition spd="slow" p14:dur="2000" advTm="1890"/>
    </mc:Choice>
    <mc:Fallback xmlns="">
      <p:transition spd="slow" advTm="18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dirty="0"/>
              <a:t>Disclaimer</a:t>
            </a:r>
          </a:p>
        </p:txBody>
      </p:sp>
      <p:sp>
        <p:nvSpPr>
          <p:cNvPr id="3" name="Content Placeholder 2"/>
          <p:cNvSpPr>
            <a:spLocks noGrp="1"/>
          </p:cNvSpPr>
          <p:nvPr>
            <p:ph idx="1"/>
          </p:nvPr>
        </p:nvSpPr>
        <p:spPr/>
        <p:txBody>
          <a:bodyPr/>
          <a:lstStyle/>
          <a:p>
            <a:pPr marL="0" indent="0" algn="just">
              <a:buNone/>
            </a:pPr>
            <a:r>
              <a:rPr lang="en-CA" dirty="0"/>
              <a:t>These slides are provided for the </a:t>
            </a:r>
            <a:r>
              <a:rPr lang="en-CA" cap="small" dirty="0" err="1"/>
              <a:t>ece</a:t>
            </a:r>
            <a:r>
              <a:rPr lang="en-CA" dirty="0"/>
              <a:t> 204 </a:t>
            </a:r>
            <a:r>
              <a:rPr lang="en-CA" i="1" dirty="0"/>
              <a:t>Numerical methods</a:t>
            </a:r>
            <a:r>
              <a:rPr lang="en-CA" dirty="0"/>
              <a:t> course taught at the University of Waterloo. The material in it reflects the author’s best judgment in light of the information available to them at the time of preparation. Any reliance on these course slides by any party for any other purpose are the responsibility of such parties. The authors accept no responsibility for damages, if any, suffered by any party as a result of decisions made or actions based on these course slides for any other purpose than that for which it was intended.</a:t>
            </a:r>
          </a:p>
          <a:p>
            <a:pPr marL="0" indent="0">
              <a:buNone/>
            </a:pPr>
            <a:endParaRPr lang="en-CA" dirty="0"/>
          </a:p>
        </p:txBody>
      </p:sp>
      <p:sp>
        <p:nvSpPr>
          <p:cNvPr id="4" name="Footer Placeholder 3"/>
          <p:cNvSpPr>
            <a:spLocks noGrp="1"/>
          </p:cNvSpPr>
          <p:nvPr>
            <p:ph type="ftr" sz="quarter" idx="11"/>
          </p:nvPr>
        </p:nvSpPr>
        <p:spPr/>
        <p:txBody>
          <a:bodyPr/>
          <a:lstStyle/>
          <a:p>
            <a:r>
              <a:rPr lang="en-US"/>
              <a:t>The heat equation</a:t>
            </a:r>
            <a:endParaRPr lang="en-CA"/>
          </a:p>
        </p:txBody>
      </p:sp>
      <p:sp>
        <p:nvSpPr>
          <p:cNvPr id="6" name="Slide Number Placeholder 5"/>
          <p:cNvSpPr>
            <a:spLocks noGrp="1"/>
          </p:cNvSpPr>
          <p:nvPr>
            <p:ph type="sldNum" sz="quarter" idx="12"/>
          </p:nvPr>
        </p:nvSpPr>
        <p:spPr/>
        <p:txBody>
          <a:bodyPr/>
          <a:lstStyle/>
          <a:p>
            <a:fld id="{42EF6DC8-DA9C-4533-8A40-BB00A2545AF8}" type="slidenum">
              <a:rPr lang="en-CA" smtClean="0"/>
              <a:pPr/>
              <a:t>37</a:t>
            </a:fld>
            <a:endParaRPr lang="en-CA"/>
          </a:p>
        </p:txBody>
      </p:sp>
      <p:pic>
        <p:nvPicPr>
          <p:cNvPr id="7" name="Audio 6">
            <a:hlinkClick r:id="" action="ppaction://media"/>
            <a:extLst>
              <a:ext uri="{FF2B5EF4-FFF2-40B4-BE49-F238E27FC236}">
                <a16:creationId xmlns:a16="http://schemas.microsoft.com/office/drawing/2014/main" id="{552E99E1-BF8D-4AB8-B73F-CB7EA44F3DC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4272497073"/>
      </p:ext>
    </p:extLst>
  </p:cSld>
  <p:clrMapOvr>
    <a:masterClrMapping/>
  </p:clrMapOvr>
  <mc:AlternateContent xmlns:mc="http://schemas.openxmlformats.org/markup-compatibility/2006" xmlns:p14="http://schemas.microsoft.com/office/powerpoint/2010/main">
    <mc:Choice Requires="p14">
      <p:transition spd="slow" p14:dur="2000" advTm="3802"/>
    </mc:Choice>
    <mc:Fallback xmlns="">
      <p:transition spd="slow" advTm="38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29.7|10.3|20.8"/>
</p:tagLst>
</file>

<file path=ppt/tags/tag2.xml><?xml version="1.0" encoding="utf-8"?>
<p:tagLst xmlns:a="http://schemas.openxmlformats.org/drawingml/2006/main" xmlns:r="http://schemas.openxmlformats.org/officeDocument/2006/relationships" xmlns:p="http://schemas.openxmlformats.org/presentationml/2006/main">
  <p:tag name="TIMING" val="|5|10.6"/>
</p:tagLst>
</file>

<file path=ppt/tags/tag3.xml><?xml version="1.0" encoding="utf-8"?>
<p:tagLst xmlns:a="http://schemas.openxmlformats.org/drawingml/2006/main" xmlns:r="http://schemas.openxmlformats.org/officeDocument/2006/relationships" xmlns:p="http://schemas.openxmlformats.org/presentationml/2006/main">
  <p:tag name="TIMING" val="|22.8|13.2|30.5"/>
</p:tagLst>
</file>

<file path=ppt/tags/tag4.xml><?xml version="1.0" encoding="utf-8"?>
<p:tagLst xmlns:a="http://schemas.openxmlformats.org/drawingml/2006/main" xmlns:r="http://schemas.openxmlformats.org/officeDocument/2006/relationships" xmlns:p="http://schemas.openxmlformats.org/presentationml/2006/main">
  <p:tag name="TIMING" val="|9.9|21.1|11.1"/>
</p:tagLst>
</file>

<file path=ppt/tags/tag5.xml><?xml version="1.0" encoding="utf-8"?>
<p:tagLst xmlns:a="http://schemas.openxmlformats.org/drawingml/2006/main" xmlns:r="http://schemas.openxmlformats.org/officeDocument/2006/relationships" xmlns:p="http://schemas.openxmlformats.org/presentationml/2006/main">
  <p:tag name="TIMING" val="|9.9|14.5"/>
</p:tagLst>
</file>

<file path=ppt/tags/tag6.xml><?xml version="1.0" encoding="utf-8"?>
<p:tagLst xmlns:a="http://schemas.openxmlformats.org/drawingml/2006/main" xmlns:r="http://schemas.openxmlformats.org/officeDocument/2006/relationships" xmlns:p="http://schemas.openxmlformats.org/presentationml/2006/main">
  <p:tag name="TIMING" val="|15.2|18|23.7|14.4|5.1|9.4|13.9"/>
</p:tagLst>
</file>

<file path=ppt/tags/tag7.xml><?xml version="1.0" encoding="utf-8"?>
<p:tagLst xmlns:a="http://schemas.openxmlformats.org/drawingml/2006/main" xmlns:r="http://schemas.openxmlformats.org/officeDocument/2006/relationships" xmlns:p="http://schemas.openxmlformats.org/presentationml/2006/main">
  <p:tag name="TIMING" val="|31.9|14|22.3|11.3|34.5|11.7"/>
</p:tagLst>
</file>

<file path=ppt/tags/tag8.xml><?xml version="1.0" encoding="utf-8"?>
<p:tagLst xmlns:a="http://schemas.openxmlformats.org/drawingml/2006/main" xmlns:r="http://schemas.openxmlformats.org/officeDocument/2006/relationships" xmlns:p="http://schemas.openxmlformats.org/presentationml/2006/main">
  <p:tag name="TIMING" val="|24.3|26.8|4.7|15.8|13.7|13.6|15.4"/>
</p:tagLst>
</file>

<file path=ppt/tags/tag9.xml><?xml version="1.0" encoding="utf-8"?>
<p:tagLst xmlns:a="http://schemas.openxmlformats.org/drawingml/2006/main" xmlns:r="http://schemas.openxmlformats.org/officeDocument/2006/relationships" xmlns:p="http://schemas.openxmlformats.org/presentationml/2006/main">
  <p:tag name="TIMING" val="|21.2|15.8|42"/>
</p:tagLst>
</file>

<file path=ppt/tags/tag10.xml><?xml version="1.0" encoding="utf-8"?>
<p:tagLst xmlns:a="http://schemas.openxmlformats.org/drawingml/2006/main" xmlns:r="http://schemas.openxmlformats.org/officeDocument/2006/relationships" xmlns:p="http://schemas.openxmlformats.org/presentationml/2006/main">
  <p:tag name="TIMING" val="|41.5|19.4|20.3|29.9|9.1|20.4|2.2|13.2|9.2|4.9|12.6|8.7|19"/>
</p:tagLst>
</file>

<file path=ppt/tags/tag11.xml><?xml version="1.0" encoding="utf-8"?>
<p:tagLst xmlns:a="http://schemas.openxmlformats.org/drawingml/2006/main" xmlns:r="http://schemas.openxmlformats.org/officeDocument/2006/relationships" xmlns:p="http://schemas.openxmlformats.org/presentationml/2006/main">
  <p:tag name="TIMING" val="|21.3|14|27.1|24.8|20.6|15"/>
</p:tagLst>
</file>

<file path=ppt/tags/tag12.xml><?xml version="1.0" encoding="utf-8"?>
<p:tagLst xmlns:a="http://schemas.openxmlformats.org/drawingml/2006/main" xmlns:r="http://schemas.openxmlformats.org/officeDocument/2006/relationships" xmlns:p="http://schemas.openxmlformats.org/presentationml/2006/main">
  <p:tag name="TIMING" val="|37.9|7.7|6.5|10.4|19.4|24|10.3|3.3|11.1|16.5|12.2|6.4|3.6|12.8|26.7|27.6|6.7|22.7|12.8"/>
</p:tagLst>
</file>

<file path=ppt/tags/tag13.xml><?xml version="1.0" encoding="utf-8"?>
<p:tagLst xmlns:a="http://schemas.openxmlformats.org/drawingml/2006/main" xmlns:r="http://schemas.openxmlformats.org/officeDocument/2006/relationships" xmlns:p="http://schemas.openxmlformats.org/presentationml/2006/main">
  <p:tag name="TIMING" val="|17.4|7.8|32.8|37.3"/>
</p:tagLst>
</file>

<file path=ppt/tags/tag14.xml><?xml version="1.0" encoding="utf-8"?>
<p:tagLst xmlns:a="http://schemas.openxmlformats.org/drawingml/2006/main" xmlns:r="http://schemas.openxmlformats.org/officeDocument/2006/relationships" xmlns:p="http://schemas.openxmlformats.org/presentationml/2006/main">
  <p:tag name="TIMING" val="|30.1|33|17.4|35.4"/>
</p:tagLst>
</file>

<file path=ppt/tags/tag15.xml><?xml version="1.0" encoding="utf-8"?>
<p:tagLst xmlns:a="http://schemas.openxmlformats.org/drawingml/2006/main" xmlns:r="http://schemas.openxmlformats.org/officeDocument/2006/relationships" xmlns:p="http://schemas.openxmlformats.org/presentationml/2006/main">
  <p:tag name="TIMING" val="|23.9|39.7"/>
</p:tagLst>
</file>

<file path=ppt/tags/tag16.xml><?xml version="1.0" encoding="utf-8"?>
<p:tagLst xmlns:a="http://schemas.openxmlformats.org/drawingml/2006/main" xmlns:r="http://schemas.openxmlformats.org/officeDocument/2006/relationships" xmlns:p="http://schemas.openxmlformats.org/presentationml/2006/main">
  <p:tag name="TIMING" val="|37.9|7.7|6.5|10.4|19.4|24|10.3|3.3|11.1|16.5|12.2|6.4|3.6|12.8|26.7|27.6|6.7|22.7|12.8"/>
</p:tagLst>
</file>

<file path=ppt/tags/tag17.xml><?xml version="1.0" encoding="utf-8"?>
<p:tagLst xmlns:a="http://schemas.openxmlformats.org/drawingml/2006/main" xmlns:r="http://schemas.openxmlformats.org/officeDocument/2006/relationships" xmlns:p="http://schemas.openxmlformats.org/presentationml/2006/main">
  <p:tag name="TIMING" val="|16.7|11.8|28.5|12.3|13.4|33.7"/>
</p:tagLst>
</file>

<file path=ppt/tags/tag18.xml><?xml version="1.0" encoding="utf-8"?>
<p:tagLst xmlns:a="http://schemas.openxmlformats.org/drawingml/2006/main" xmlns:r="http://schemas.openxmlformats.org/officeDocument/2006/relationships" xmlns:p="http://schemas.openxmlformats.org/presentationml/2006/main">
  <p:tag name="TIMING" val="|7.9|34.8|4.7|2.1"/>
</p:tagLst>
</file>

<file path=ppt/tags/tag19.xml><?xml version="1.0" encoding="utf-8"?>
<p:tagLst xmlns:a="http://schemas.openxmlformats.org/drawingml/2006/main" xmlns:r="http://schemas.openxmlformats.org/officeDocument/2006/relationships" xmlns:p="http://schemas.openxmlformats.org/presentationml/2006/main">
  <p:tag name="TIMING" val="|72.4|4|14.8|14.1|6"/>
</p:tagLst>
</file>

<file path=ppt/tags/tag20.xml><?xml version="1.0" encoding="utf-8"?>
<p:tagLst xmlns:a="http://schemas.openxmlformats.org/drawingml/2006/main" xmlns:r="http://schemas.openxmlformats.org/officeDocument/2006/relationships" xmlns:p="http://schemas.openxmlformats.org/presentationml/2006/main">
  <p:tag name="TIMING" val="|37.4|4.4|7.4"/>
</p:tagLst>
</file>

<file path=ppt/tags/tag21.xml><?xml version="1.0" encoding="utf-8"?>
<p:tagLst xmlns:a="http://schemas.openxmlformats.org/drawingml/2006/main" xmlns:r="http://schemas.openxmlformats.org/officeDocument/2006/relationships" xmlns:p="http://schemas.openxmlformats.org/presentationml/2006/main">
  <p:tag name="TIMING" val="|41.4|12.6|9"/>
</p:tagLst>
</file>

<file path=ppt/tags/tag22.xml><?xml version="1.0" encoding="utf-8"?>
<p:tagLst xmlns:a="http://schemas.openxmlformats.org/drawingml/2006/main" xmlns:r="http://schemas.openxmlformats.org/officeDocument/2006/relationships" xmlns:p="http://schemas.openxmlformats.org/presentationml/2006/main">
  <p:tag name="TIMING" val="|9.8|48.9|15"/>
</p:tagLst>
</file>

<file path=ppt/tags/tag23.xml><?xml version="1.0" encoding="utf-8"?>
<p:tagLst xmlns:a="http://schemas.openxmlformats.org/drawingml/2006/main" xmlns:r="http://schemas.openxmlformats.org/officeDocument/2006/relationships" xmlns:p="http://schemas.openxmlformats.org/presentationml/2006/main">
  <p:tag name="TIMING" val="|13|48|5.3|20.9|4.9"/>
</p:tagLst>
</file>

<file path=ppt/tags/tag24.xml><?xml version="1.0" encoding="utf-8"?>
<p:tagLst xmlns:a="http://schemas.openxmlformats.org/drawingml/2006/main" xmlns:r="http://schemas.openxmlformats.org/officeDocument/2006/relationships" xmlns:p="http://schemas.openxmlformats.org/presentationml/2006/main">
  <p:tag name="TIMING" val="|12.1|7.1|3.8"/>
</p:tagLst>
</file>

<file path=ppt/tags/tag25.xml><?xml version="1.0" encoding="utf-8"?>
<p:tagLst xmlns:a="http://schemas.openxmlformats.org/drawingml/2006/main" xmlns:r="http://schemas.openxmlformats.org/officeDocument/2006/relationships" xmlns:p="http://schemas.openxmlformats.org/presentationml/2006/main">
  <p:tag name="TIMING" val="|22.6|14.3|7.7|5.5|2.2|52.2"/>
</p:tagLst>
</file>

<file path=ppt/tags/tag26.xml><?xml version="1.0" encoding="utf-8"?>
<p:tagLst xmlns:a="http://schemas.openxmlformats.org/drawingml/2006/main" xmlns:r="http://schemas.openxmlformats.org/officeDocument/2006/relationships" xmlns:p="http://schemas.openxmlformats.org/presentationml/2006/main">
  <p:tag name="TIMING" val="|7.7|17.2|8.4|6.2|2"/>
</p:tagLst>
</file>

<file path=ppt/tags/tag27.xml><?xml version="1.0" encoding="utf-8"?>
<p:tagLst xmlns:a="http://schemas.openxmlformats.org/drawingml/2006/main" xmlns:r="http://schemas.openxmlformats.org/officeDocument/2006/relationships" xmlns:p="http://schemas.openxmlformats.org/presentationml/2006/main">
  <p:tag name="TIMING" val="|32.9"/>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100749</TotalTime>
  <Words>3542</Words>
  <Application>Microsoft Office PowerPoint</Application>
  <PresentationFormat>On-screen Show (4:3)</PresentationFormat>
  <Paragraphs>471</Paragraphs>
  <Slides>37</Slides>
  <Notes>0</Notes>
  <HiddenSlides>0</HiddenSlides>
  <MMClips>37</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37</vt:i4>
      </vt:variant>
    </vt:vector>
  </HeadingPairs>
  <TitlesOfParts>
    <vt:vector size="48" baseType="lpstr">
      <vt:lpstr>Arial</vt:lpstr>
      <vt:lpstr>Bookman Old Style</vt:lpstr>
      <vt:lpstr>Calibri</vt:lpstr>
      <vt:lpstr>Cambria</vt:lpstr>
      <vt:lpstr>Consolas</vt:lpstr>
      <vt:lpstr>Constantia</vt:lpstr>
      <vt:lpstr>Georgia</vt:lpstr>
      <vt:lpstr>Symbol</vt:lpstr>
      <vt:lpstr>Times New Roman</vt:lpstr>
      <vt:lpstr>Office Theme</vt:lpstr>
      <vt:lpstr>Equation</vt:lpstr>
      <vt:lpstr>Approximating solutions to the heat equation</vt:lpstr>
      <vt:lpstr>Introduction</vt:lpstr>
      <vt:lpstr>Partial differential equations</vt:lpstr>
      <vt:lpstr>Partial differential equations</vt:lpstr>
      <vt:lpstr>Partial differential equations</vt:lpstr>
      <vt:lpstr>Partial derivatives</vt:lpstr>
      <vt:lpstr>Approximating partial derivatives</vt:lpstr>
      <vt:lpstr>Approximating partial derivatives</vt:lpstr>
      <vt:lpstr>Functions of a vector variable</vt:lpstr>
      <vt:lpstr>Functions of a vector variable</vt:lpstr>
      <vt:lpstr>Functions of a vector variable</vt:lpstr>
      <vt:lpstr>Functions of a vector variable</vt:lpstr>
      <vt:lpstr>Restrictions</vt:lpstr>
      <vt:lpstr>Implementation</vt:lpstr>
      <vt:lpstr>Implementation</vt:lpstr>
      <vt:lpstr>Implementation</vt:lpstr>
      <vt:lpstr>Implementation</vt:lpstr>
      <vt:lpstr>Implementation</vt:lpstr>
      <vt:lpstr>Example 1</vt:lpstr>
      <vt:lpstr>Example 1</vt:lpstr>
      <vt:lpstr>Example 2</vt:lpstr>
      <vt:lpstr>Example 2</vt:lpstr>
      <vt:lpstr>Error analysis</vt:lpstr>
      <vt:lpstr>Neumann boundary conditions</vt:lpstr>
      <vt:lpstr>Neumann boundary conditions</vt:lpstr>
      <vt:lpstr>Implementation</vt:lpstr>
      <vt:lpstr>Implementation</vt:lpstr>
      <vt:lpstr>Implementation</vt:lpstr>
      <vt:lpstr>Example 3</vt:lpstr>
      <vt:lpstr>Example 3</vt:lpstr>
      <vt:lpstr>Example 4</vt:lpstr>
      <vt:lpstr>Example 4</vt:lpstr>
      <vt:lpstr>Summary</vt:lpstr>
      <vt:lpstr>References</vt:lpstr>
      <vt:lpstr>Acknowledgments</vt:lpstr>
      <vt:lpstr>Colophon </vt:lpstr>
      <vt:lpstr>Disclaimer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Douglas Wilhelm Harder</dc:creator>
  <cp:lastModifiedBy>Douglas Harder</cp:lastModifiedBy>
  <cp:revision>1748</cp:revision>
  <dcterms:created xsi:type="dcterms:W3CDTF">2020-04-30T19:27:29Z</dcterms:created>
  <dcterms:modified xsi:type="dcterms:W3CDTF">2021-03-30T12:07:59Z</dcterms:modified>
</cp:coreProperties>
</file>